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5087" r:id="rId1"/>
  </p:sldMasterIdLst>
  <p:notesMasterIdLst>
    <p:notesMasterId r:id="rId46"/>
  </p:notesMasterIdLst>
  <p:handoutMasterIdLst>
    <p:handoutMasterId r:id="rId47"/>
  </p:handoutMasterIdLst>
  <p:sldIdLst>
    <p:sldId id="256" r:id="rId2"/>
    <p:sldId id="468" r:id="rId3"/>
    <p:sldId id="472" r:id="rId4"/>
    <p:sldId id="471" r:id="rId5"/>
    <p:sldId id="451" r:id="rId6"/>
    <p:sldId id="521" r:id="rId7"/>
    <p:sldId id="513" r:id="rId8"/>
    <p:sldId id="514" r:id="rId9"/>
    <p:sldId id="474" r:id="rId10"/>
    <p:sldId id="480" r:id="rId11"/>
    <p:sldId id="476" r:id="rId12"/>
    <p:sldId id="452" r:id="rId13"/>
    <p:sldId id="509" r:id="rId14"/>
    <p:sldId id="508" r:id="rId15"/>
    <p:sldId id="478" r:id="rId16"/>
    <p:sldId id="492" r:id="rId17"/>
    <p:sldId id="515" r:id="rId18"/>
    <p:sldId id="479" r:id="rId19"/>
    <p:sldId id="516" r:id="rId20"/>
    <p:sldId id="517" r:id="rId21"/>
    <p:sldId id="522" r:id="rId22"/>
    <p:sldId id="484" r:id="rId23"/>
    <p:sldId id="485" r:id="rId24"/>
    <p:sldId id="486" r:id="rId25"/>
    <p:sldId id="495" r:id="rId26"/>
    <p:sldId id="496" r:id="rId27"/>
    <p:sldId id="498" r:id="rId28"/>
    <p:sldId id="518" r:id="rId29"/>
    <p:sldId id="519" r:id="rId30"/>
    <p:sldId id="520" r:id="rId31"/>
    <p:sldId id="499" r:id="rId32"/>
    <p:sldId id="501" r:id="rId33"/>
    <p:sldId id="500" r:id="rId34"/>
    <p:sldId id="504" r:id="rId35"/>
    <p:sldId id="505" r:id="rId36"/>
    <p:sldId id="506" r:id="rId37"/>
    <p:sldId id="502" r:id="rId38"/>
    <p:sldId id="503" r:id="rId39"/>
    <p:sldId id="510" r:id="rId40"/>
    <p:sldId id="511" r:id="rId41"/>
    <p:sldId id="512" r:id="rId42"/>
    <p:sldId id="507" r:id="rId43"/>
    <p:sldId id="308" r:id="rId44"/>
    <p:sldId id="466" r:id="rId45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9">
          <p15:clr>
            <a:srgbClr val="A4A3A4"/>
          </p15:clr>
        </p15:guide>
        <p15:guide id="2" pos="2209">
          <p15:clr>
            <a:srgbClr val="A4A3A4"/>
          </p15:clr>
        </p15:guide>
        <p15:guide id="3" orient="horz" pos="3225">
          <p15:clr>
            <a:srgbClr val="A4A3A4"/>
          </p15:clr>
        </p15:guide>
        <p15:guide id="4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CFF"/>
    <a:srgbClr val="CCFFFF"/>
    <a:srgbClr val="006600"/>
    <a:srgbClr val="FFFFCC"/>
    <a:srgbClr val="FFFF66"/>
    <a:srgbClr val="FFFF99"/>
    <a:srgbClr val="99FF99"/>
    <a:srgbClr val="6633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86775" autoAdjust="0"/>
  </p:normalViewPr>
  <p:slideViewPr>
    <p:cSldViewPr snapToGrid="0">
      <p:cViewPr varScale="1">
        <p:scale>
          <a:sx n="139" d="100"/>
          <a:sy n="139" d="100"/>
        </p:scale>
        <p:origin x="797" y="12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20" y="-408"/>
      </p:cViewPr>
      <p:guideLst>
        <p:guide orient="horz" pos="2929"/>
        <p:guide pos="2209"/>
        <p:guide orient="horz" pos="3225"/>
        <p:guide pos="2237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371F4E-EFCC-4489-9D4F-A04749EEC3C7}" type="doc">
      <dgm:prSet loTypeId="urn:microsoft.com/office/officeart/2005/8/layout/cycle1" loCatId="cycle" qsTypeId="urn:microsoft.com/office/officeart/2005/8/quickstyle/3d4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2949E5D0-E3AE-440C-84E0-4D335FE357A3}">
      <dgm:prSet phldrT="[Text]" custT="1"/>
      <dgm:spPr/>
      <dgm:t>
        <a:bodyPr/>
        <a:lstStyle/>
        <a:p>
          <a:r>
            <a:rPr lang="en-US" sz="3600" dirty="0"/>
            <a:t>Compile</a:t>
          </a:r>
        </a:p>
      </dgm:t>
    </dgm:pt>
    <dgm:pt modelId="{1DC2CE05-67FE-404B-A1FA-DE130E295249}" type="parTrans" cxnId="{C779B286-9221-49AC-B04F-9C2D0436B319}">
      <dgm:prSet/>
      <dgm:spPr/>
      <dgm:t>
        <a:bodyPr/>
        <a:lstStyle/>
        <a:p>
          <a:endParaRPr lang="en-US"/>
        </a:p>
      </dgm:t>
    </dgm:pt>
    <dgm:pt modelId="{58AB6B1C-C21F-4364-ACA8-705E866302CC}" type="sibTrans" cxnId="{C779B286-9221-49AC-B04F-9C2D0436B319}">
      <dgm:prSet/>
      <dgm:spPr/>
      <dgm:t>
        <a:bodyPr/>
        <a:lstStyle/>
        <a:p>
          <a:endParaRPr lang="en-US"/>
        </a:p>
      </dgm:t>
    </dgm:pt>
    <dgm:pt modelId="{D459C53D-C842-4379-B987-E4C10069BCDB}">
      <dgm:prSet phldrT="[Text]" custT="1"/>
      <dgm:spPr/>
      <dgm:t>
        <a:bodyPr/>
        <a:lstStyle/>
        <a:p>
          <a:r>
            <a:rPr lang="en-US" sz="3600" dirty="0"/>
            <a:t>Execute</a:t>
          </a:r>
        </a:p>
      </dgm:t>
    </dgm:pt>
    <dgm:pt modelId="{3EDB57BF-3425-4E1F-8303-6E3721F62824}" type="parTrans" cxnId="{CF3EF0A6-E957-4029-8642-ACC0FDEBD4C3}">
      <dgm:prSet/>
      <dgm:spPr/>
      <dgm:t>
        <a:bodyPr/>
        <a:lstStyle/>
        <a:p>
          <a:endParaRPr lang="en-US"/>
        </a:p>
      </dgm:t>
    </dgm:pt>
    <dgm:pt modelId="{F6C2D785-60EF-4587-AFCF-1F8354AF04F3}" type="sibTrans" cxnId="{CF3EF0A6-E957-4029-8642-ACC0FDEBD4C3}">
      <dgm:prSet/>
      <dgm:spPr/>
      <dgm:t>
        <a:bodyPr/>
        <a:lstStyle/>
        <a:p>
          <a:endParaRPr lang="en-US"/>
        </a:p>
      </dgm:t>
    </dgm:pt>
    <dgm:pt modelId="{B3C1612D-F49E-46F5-96F5-811B17CA5296}">
      <dgm:prSet phldrT="[Text]" custT="1"/>
      <dgm:spPr/>
      <dgm:t>
        <a:bodyPr/>
        <a:lstStyle/>
        <a:p>
          <a:r>
            <a:rPr lang="en-US" sz="3600" dirty="0"/>
            <a:t>Edit</a:t>
          </a:r>
        </a:p>
      </dgm:t>
    </dgm:pt>
    <dgm:pt modelId="{C593E684-A8A4-4FD4-9D15-7AC9144F249C}" type="parTrans" cxnId="{7EAAD49D-1FAA-4B58-AF37-EB3EB875D7FE}">
      <dgm:prSet/>
      <dgm:spPr/>
      <dgm:t>
        <a:bodyPr/>
        <a:lstStyle/>
        <a:p>
          <a:endParaRPr lang="en-US"/>
        </a:p>
      </dgm:t>
    </dgm:pt>
    <dgm:pt modelId="{410C827A-8B8F-4BD2-9371-0AF8EB9697F0}" type="sibTrans" cxnId="{7EAAD49D-1FAA-4B58-AF37-EB3EB875D7FE}">
      <dgm:prSet/>
      <dgm:spPr/>
      <dgm:t>
        <a:bodyPr/>
        <a:lstStyle/>
        <a:p>
          <a:endParaRPr lang="en-US"/>
        </a:p>
      </dgm:t>
    </dgm:pt>
    <dgm:pt modelId="{C6F4ECA5-8E55-49A7-A124-2FE27845719F}" type="pres">
      <dgm:prSet presAssocID="{97371F4E-EFCC-4489-9D4F-A04749EEC3C7}" presName="cycle" presStyleCnt="0">
        <dgm:presLayoutVars>
          <dgm:dir/>
          <dgm:resizeHandles val="exact"/>
        </dgm:presLayoutVars>
      </dgm:prSet>
      <dgm:spPr/>
    </dgm:pt>
    <dgm:pt modelId="{D26C634C-629D-4161-88AF-27FCE15AF6B7}" type="pres">
      <dgm:prSet presAssocID="{2949E5D0-E3AE-440C-84E0-4D335FE357A3}" presName="dummy" presStyleCnt="0"/>
      <dgm:spPr/>
    </dgm:pt>
    <dgm:pt modelId="{DAD424E8-6E6A-4FDA-B3E6-483CA922E066}" type="pres">
      <dgm:prSet presAssocID="{2949E5D0-E3AE-440C-84E0-4D335FE357A3}" presName="node" presStyleLbl="revTx" presStyleIdx="0" presStyleCnt="3" custScaleX="139921" custRadScaleRad="108985" custRadScaleInc="8408">
        <dgm:presLayoutVars>
          <dgm:bulletEnabled val="1"/>
        </dgm:presLayoutVars>
      </dgm:prSet>
      <dgm:spPr/>
    </dgm:pt>
    <dgm:pt modelId="{5ACE39B1-DEE8-4A45-A385-F29C53872361}" type="pres">
      <dgm:prSet presAssocID="{58AB6B1C-C21F-4364-ACA8-705E866302CC}" presName="sibTrans" presStyleLbl="node1" presStyleIdx="0" presStyleCnt="3"/>
      <dgm:spPr/>
    </dgm:pt>
    <dgm:pt modelId="{76FA96CB-7B53-4B64-9D50-6A84EDF8069E}" type="pres">
      <dgm:prSet presAssocID="{D459C53D-C842-4379-B987-E4C10069BCDB}" presName="dummy" presStyleCnt="0"/>
      <dgm:spPr/>
    </dgm:pt>
    <dgm:pt modelId="{2B2AA75F-9619-46A2-A649-4845E114DAD3}" type="pres">
      <dgm:prSet presAssocID="{D459C53D-C842-4379-B987-E4C10069BCDB}" presName="node" presStyleLbl="revTx" presStyleIdx="1" presStyleCnt="3" custScaleX="137713" custRadScaleRad="112525" custRadScaleInc="-725">
        <dgm:presLayoutVars>
          <dgm:bulletEnabled val="1"/>
        </dgm:presLayoutVars>
      </dgm:prSet>
      <dgm:spPr/>
    </dgm:pt>
    <dgm:pt modelId="{1DA5407C-2ABA-4D53-A6E4-65C1E42F44ED}" type="pres">
      <dgm:prSet presAssocID="{F6C2D785-60EF-4587-AFCF-1F8354AF04F3}" presName="sibTrans" presStyleLbl="node1" presStyleIdx="1" presStyleCnt="3"/>
      <dgm:spPr/>
    </dgm:pt>
    <dgm:pt modelId="{7647305E-982E-4611-88D4-4B010B25F2E9}" type="pres">
      <dgm:prSet presAssocID="{B3C1612D-F49E-46F5-96F5-811B17CA5296}" presName="dummy" presStyleCnt="0"/>
      <dgm:spPr/>
    </dgm:pt>
    <dgm:pt modelId="{CA33C156-38C2-47B4-B412-AC0AD426ECA9}" type="pres">
      <dgm:prSet presAssocID="{B3C1612D-F49E-46F5-96F5-811B17CA5296}" presName="node" presStyleLbl="revTx" presStyleIdx="2" presStyleCnt="3">
        <dgm:presLayoutVars>
          <dgm:bulletEnabled val="1"/>
        </dgm:presLayoutVars>
      </dgm:prSet>
      <dgm:spPr/>
    </dgm:pt>
    <dgm:pt modelId="{52CF257E-0E6F-48A7-B73F-3BF9D7D3B8C9}" type="pres">
      <dgm:prSet presAssocID="{410C827A-8B8F-4BD2-9371-0AF8EB9697F0}" presName="sibTrans" presStyleLbl="node1" presStyleIdx="2" presStyleCnt="3"/>
      <dgm:spPr/>
    </dgm:pt>
  </dgm:ptLst>
  <dgm:cxnLst>
    <dgm:cxn modelId="{5B691C2F-F09A-4BF1-98F8-E622C04813F4}" type="presOf" srcId="{D459C53D-C842-4379-B987-E4C10069BCDB}" destId="{2B2AA75F-9619-46A2-A649-4845E114DAD3}" srcOrd="0" destOrd="0" presId="urn:microsoft.com/office/officeart/2005/8/layout/cycle1"/>
    <dgm:cxn modelId="{3DFE1868-F02C-4B13-9849-7A122281CBEF}" type="presOf" srcId="{97371F4E-EFCC-4489-9D4F-A04749EEC3C7}" destId="{C6F4ECA5-8E55-49A7-A124-2FE27845719F}" srcOrd="0" destOrd="0" presId="urn:microsoft.com/office/officeart/2005/8/layout/cycle1"/>
    <dgm:cxn modelId="{8D70B86B-2547-4F3D-87CA-A8CF59C60AE6}" type="presOf" srcId="{B3C1612D-F49E-46F5-96F5-811B17CA5296}" destId="{CA33C156-38C2-47B4-B412-AC0AD426ECA9}" srcOrd="0" destOrd="0" presId="urn:microsoft.com/office/officeart/2005/8/layout/cycle1"/>
    <dgm:cxn modelId="{A4792A78-1EC2-424B-8EC2-A7612ED7AF1C}" type="presOf" srcId="{F6C2D785-60EF-4587-AFCF-1F8354AF04F3}" destId="{1DA5407C-2ABA-4D53-A6E4-65C1E42F44ED}" srcOrd="0" destOrd="0" presId="urn:microsoft.com/office/officeart/2005/8/layout/cycle1"/>
    <dgm:cxn modelId="{F1240A7E-DED7-44D5-BA86-D17EA2CC1C4D}" type="presOf" srcId="{410C827A-8B8F-4BD2-9371-0AF8EB9697F0}" destId="{52CF257E-0E6F-48A7-B73F-3BF9D7D3B8C9}" srcOrd="0" destOrd="0" presId="urn:microsoft.com/office/officeart/2005/8/layout/cycle1"/>
    <dgm:cxn modelId="{C779B286-9221-49AC-B04F-9C2D0436B319}" srcId="{97371F4E-EFCC-4489-9D4F-A04749EEC3C7}" destId="{2949E5D0-E3AE-440C-84E0-4D335FE357A3}" srcOrd="0" destOrd="0" parTransId="{1DC2CE05-67FE-404B-A1FA-DE130E295249}" sibTransId="{58AB6B1C-C21F-4364-ACA8-705E866302CC}"/>
    <dgm:cxn modelId="{7EAAD49D-1FAA-4B58-AF37-EB3EB875D7FE}" srcId="{97371F4E-EFCC-4489-9D4F-A04749EEC3C7}" destId="{B3C1612D-F49E-46F5-96F5-811B17CA5296}" srcOrd="2" destOrd="0" parTransId="{C593E684-A8A4-4FD4-9D15-7AC9144F249C}" sibTransId="{410C827A-8B8F-4BD2-9371-0AF8EB9697F0}"/>
    <dgm:cxn modelId="{CF3EF0A6-E957-4029-8642-ACC0FDEBD4C3}" srcId="{97371F4E-EFCC-4489-9D4F-A04749EEC3C7}" destId="{D459C53D-C842-4379-B987-E4C10069BCDB}" srcOrd="1" destOrd="0" parTransId="{3EDB57BF-3425-4E1F-8303-6E3721F62824}" sibTransId="{F6C2D785-60EF-4587-AFCF-1F8354AF04F3}"/>
    <dgm:cxn modelId="{F66D82C3-560B-468A-AE7D-223F0F573514}" type="presOf" srcId="{58AB6B1C-C21F-4364-ACA8-705E866302CC}" destId="{5ACE39B1-DEE8-4A45-A385-F29C53872361}" srcOrd="0" destOrd="0" presId="urn:microsoft.com/office/officeart/2005/8/layout/cycle1"/>
    <dgm:cxn modelId="{E42864D7-E41D-4C60-9EAC-61CA70C65A26}" type="presOf" srcId="{2949E5D0-E3AE-440C-84E0-4D335FE357A3}" destId="{DAD424E8-6E6A-4FDA-B3E6-483CA922E066}" srcOrd="0" destOrd="0" presId="urn:microsoft.com/office/officeart/2005/8/layout/cycle1"/>
    <dgm:cxn modelId="{2D210F4E-A39C-4908-947D-E7CBAC45DFA5}" type="presParOf" srcId="{C6F4ECA5-8E55-49A7-A124-2FE27845719F}" destId="{D26C634C-629D-4161-88AF-27FCE15AF6B7}" srcOrd="0" destOrd="0" presId="urn:microsoft.com/office/officeart/2005/8/layout/cycle1"/>
    <dgm:cxn modelId="{A819A0C2-92E7-44EC-9219-3C9040AA086B}" type="presParOf" srcId="{C6F4ECA5-8E55-49A7-A124-2FE27845719F}" destId="{DAD424E8-6E6A-4FDA-B3E6-483CA922E066}" srcOrd="1" destOrd="0" presId="urn:microsoft.com/office/officeart/2005/8/layout/cycle1"/>
    <dgm:cxn modelId="{840E912A-E872-4305-9E4B-9F179B938C6D}" type="presParOf" srcId="{C6F4ECA5-8E55-49A7-A124-2FE27845719F}" destId="{5ACE39B1-DEE8-4A45-A385-F29C53872361}" srcOrd="2" destOrd="0" presId="urn:microsoft.com/office/officeart/2005/8/layout/cycle1"/>
    <dgm:cxn modelId="{AC4BFEFE-8285-4384-9583-612122BCA5F5}" type="presParOf" srcId="{C6F4ECA5-8E55-49A7-A124-2FE27845719F}" destId="{76FA96CB-7B53-4B64-9D50-6A84EDF8069E}" srcOrd="3" destOrd="0" presId="urn:microsoft.com/office/officeart/2005/8/layout/cycle1"/>
    <dgm:cxn modelId="{47968616-7E63-473E-B604-6AC423CD6168}" type="presParOf" srcId="{C6F4ECA5-8E55-49A7-A124-2FE27845719F}" destId="{2B2AA75F-9619-46A2-A649-4845E114DAD3}" srcOrd="4" destOrd="0" presId="urn:microsoft.com/office/officeart/2005/8/layout/cycle1"/>
    <dgm:cxn modelId="{05875CAC-3DF2-4E20-8B75-3AEAB50FBDA6}" type="presParOf" srcId="{C6F4ECA5-8E55-49A7-A124-2FE27845719F}" destId="{1DA5407C-2ABA-4D53-A6E4-65C1E42F44ED}" srcOrd="5" destOrd="0" presId="urn:microsoft.com/office/officeart/2005/8/layout/cycle1"/>
    <dgm:cxn modelId="{D4A95FCF-B019-4F27-93F5-5E3EF4679716}" type="presParOf" srcId="{C6F4ECA5-8E55-49A7-A124-2FE27845719F}" destId="{7647305E-982E-4611-88D4-4B010B25F2E9}" srcOrd="6" destOrd="0" presId="urn:microsoft.com/office/officeart/2005/8/layout/cycle1"/>
    <dgm:cxn modelId="{182037DB-9949-4E12-8B9E-ED68D9CBA89C}" type="presParOf" srcId="{C6F4ECA5-8E55-49A7-A124-2FE27845719F}" destId="{CA33C156-38C2-47B4-B412-AC0AD426ECA9}" srcOrd="7" destOrd="0" presId="urn:microsoft.com/office/officeart/2005/8/layout/cycle1"/>
    <dgm:cxn modelId="{6E42B38F-27E6-4265-93E6-A919DA93709B}" type="presParOf" srcId="{C6F4ECA5-8E55-49A7-A124-2FE27845719F}" destId="{52CF257E-0E6F-48A7-B73F-3BF9D7D3B8C9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371F4E-EFCC-4489-9D4F-A04749EEC3C7}" type="doc">
      <dgm:prSet loTypeId="urn:microsoft.com/office/officeart/2005/8/layout/cycle1" loCatId="cycle" qsTypeId="urn:microsoft.com/office/officeart/2005/8/quickstyle/3d4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2949E5D0-E3AE-440C-84E0-4D335FE357A3}">
      <dgm:prSet phldrT="[Text]" custT="1"/>
      <dgm:spPr/>
      <dgm:t>
        <a:bodyPr/>
        <a:lstStyle/>
        <a:p>
          <a:r>
            <a:rPr lang="en-US" sz="1800" dirty="0"/>
            <a:t>Compile</a:t>
          </a:r>
        </a:p>
      </dgm:t>
    </dgm:pt>
    <dgm:pt modelId="{1DC2CE05-67FE-404B-A1FA-DE130E295249}" type="parTrans" cxnId="{C779B286-9221-49AC-B04F-9C2D0436B319}">
      <dgm:prSet/>
      <dgm:spPr/>
      <dgm:t>
        <a:bodyPr/>
        <a:lstStyle/>
        <a:p>
          <a:endParaRPr lang="en-US"/>
        </a:p>
      </dgm:t>
    </dgm:pt>
    <dgm:pt modelId="{58AB6B1C-C21F-4364-ACA8-705E866302CC}" type="sibTrans" cxnId="{C779B286-9221-49AC-B04F-9C2D0436B319}">
      <dgm:prSet/>
      <dgm:spPr/>
      <dgm:t>
        <a:bodyPr/>
        <a:lstStyle/>
        <a:p>
          <a:endParaRPr lang="en-US"/>
        </a:p>
      </dgm:t>
    </dgm:pt>
    <dgm:pt modelId="{D459C53D-C842-4379-B987-E4C10069BCDB}">
      <dgm:prSet phldrT="[Text]" custT="1"/>
      <dgm:spPr/>
      <dgm:t>
        <a:bodyPr/>
        <a:lstStyle/>
        <a:p>
          <a:r>
            <a:rPr lang="en-US" sz="1800" dirty="0"/>
            <a:t>Execute</a:t>
          </a:r>
        </a:p>
      </dgm:t>
    </dgm:pt>
    <dgm:pt modelId="{3EDB57BF-3425-4E1F-8303-6E3721F62824}" type="parTrans" cxnId="{CF3EF0A6-E957-4029-8642-ACC0FDEBD4C3}">
      <dgm:prSet/>
      <dgm:spPr/>
      <dgm:t>
        <a:bodyPr/>
        <a:lstStyle/>
        <a:p>
          <a:endParaRPr lang="en-US"/>
        </a:p>
      </dgm:t>
    </dgm:pt>
    <dgm:pt modelId="{F6C2D785-60EF-4587-AFCF-1F8354AF04F3}" type="sibTrans" cxnId="{CF3EF0A6-E957-4029-8642-ACC0FDEBD4C3}">
      <dgm:prSet/>
      <dgm:spPr/>
      <dgm:t>
        <a:bodyPr/>
        <a:lstStyle/>
        <a:p>
          <a:endParaRPr lang="en-US"/>
        </a:p>
      </dgm:t>
    </dgm:pt>
    <dgm:pt modelId="{B3C1612D-F49E-46F5-96F5-811B17CA5296}">
      <dgm:prSet phldrT="[Text]" custT="1"/>
      <dgm:spPr/>
      <dgm:t>
        <a:bodyPr/>
        <a:lstStyle/>
        <a:p>
          <a:r>
            <a:rPr lang="en-US" sz="2400" dirty="0">
              <a:solidFill>
                <a:srgbClr val="C00000"/>
              </a:solidFill>
            </a:rPr>
            <a:t>Edit</a:t>
          </a:r>
        </a:p>
      </dgm:t>
    </dgm:pt>
    <dgm:pt modelId="{C593E684-A8A4-4FD4-9D15-7AC9144F249C}" type="parTrans" cxnId="{7EAAD49D-1FAA-4B58-AF37-EB3EB875D7FE}">
      <dgm:prSet/>
      <dgm:spPr/>
      <dgm:t>
        <a:bodyPr/>
        <a:lstStyle/>
        <a:p>
          <a:endParaRPr lang="en-US"/>
        </a:p>
      </dgm:t>
    </dgm:pt>
    <dgm:pt modelId="{410C827A-8B8F-4BD2-9371-0AF8EB9697F0}" type="sibTrans" cxnId="{7EAAD49D-1FAA-4B58-AF37-EB3EB875D7FE}">
      <dgm:prSet/>
      <dgm:spPr/>
      <dgm:t>
        <a:bodyPr/>
        <a:lstStyle/>
        <a:p>
          <a:endParaRPr lang="en-US"/>
        </a:p>
      </dgm:t>
    </dgm:pt>
    <dgm:pt modelId="{C6F4ECA5-8E55-49A7-A124-2FE27845719F}" type="pres">
      <dgm:prSet presAssocID="{97371F4E-EFCC-4489-9D4F-A04749EEC3C7}" presName="cycle" presStyleCnt="0">
        <dgm:presLayoutVars>
          <dgm:dir/>
          <dgm:resizeHandles val="exact"/>
        </dgm:presLayoutVars>
      </dgm:prSet>
      <dgm:spPr/>
    </dgm:pt>
    <dgm:pt modelId="{D26C634C-629D-4161-88AF-27FCE15AF6B7}" type="pres">
      <dgm:prSet presAssocID="{2949E5D0-E3AE-440C-84E0-4D335FE357A3}" presName="dummy" presStyleCnt="0"/>
      <dgm:spPr/>
    </dgm:pt>
    <dgm:pt modelId="{DAD424E8-6E6A-4FDA-B3E6-483CA922E066}" type="pres">
      <dgm:prSet presAssocID="{2949E5D0-E3AE-440C-84E0-4D335FE357A3}" presName="node" presStyleLbl="revTx" presStyleIdx="0" presStyleCnt="3" custScaleX="139921" custRadScaleRad="108985" custRadScaleInc="8408">
        <dgm:presLayoutVars>
          <dgm:bulletEnabled val="1"/>
        </dgm:presLayoutVars>
      </dgm:prSet>
      <dgm:spPr/>
    </dgm:pt>
    <dgm:pt modelId="{5ACE39B1-DEE8-4A45-A385-F29C53872361}" type="pres">
      <dgm:prSet presAssocID="{58AB6B1C-C21F-4364-ACA8-705E866302CC}" presName="sibTrans" presStyleLbl="node1" presStyleIdx="0" presStyleCnt="3"/>
      <dgm:spPr/>
    </dgm:pt>
    <dgm:pt modelId="{76FA96CB-7B53-4B64-9D50-6A84EDF8069E}" type="pres">
      <dgm:prSet presAssocID="{D459C53D-C842-4379-B987-E4C10069BCDB}" presName="dummy" presStyleCnt="0"/>
      <dgm:spPr/>
    </dgm:pt>
    <dgm:pt modelId="{2B2AA75F-9619-46A2-A649-4845E114DAD3}" type="pres">
      <dgm:prSet presAssocID="{D459C53D-C842-4379-B987-E4C10069BCDB}" presName="node" presStyleLbl="revTx" presStyleIdx="1" presStyleCnt="3" custScaleX="137713" custRadScaleRad="112525" custRadScaleInc="-725">
        <dgm:presLayoutVars>
          <dgm:bulletEnabled val="1"/>
        </dgm:presLayoutVars>
      </dgm:prSet>
      <dgm:spPr/>
    </dgm:pt>
    <dgm:pt modelId="{1DA5407C-2ABA-4D53-A6E4-65C1E42F44ED}" type="pres">
      <dgm:prSet presAssocID="{F6C2D785-60EF-4587-AFCF-1F8354AF04F3}" presName="sibTrans" presStyleLbl="node1" presStyleIdx="1" presStyleCnt="3"/>
      <dgm:spPr/>
    </dgm:pt>
    <dgm:pt modelId="{7647305E-982E-4611-88D4-4B010B25F2E9}" type="pres">
      <dgm:prSet presAssocID="{B3C1612D-F49E-46F5-96F5-811B17CA5296}" presName="dummy" presStyleCnt="0"/>
      <dgm:spPr/>
    </dgm:pt>
    <dgm:pt modelId="{CA33C156-38C2-47B4-B412-AC0AD426ECA9}" type="pres">
      <dgm:prSet presAssocID="{B3C1612D-F49E-46F5-96F5-811B17CA5296}" presName="node" presStyleLbl="revTx" presStyleIdx="2" presStyleCnt="3">
        <dgm:presLayoutVars>
          <dgm:bulletEnabled val="1"/>
        </dgm:presLayoutVars>
      </dgm:prSet>
      <dgm:spPr/>
    </dgm:pt>
    <dgm:pt modelId="{52CF257E-0E6F-48A7-B73F-3BF9D7D3B8C9}" type="pres">
      <dgm:prSet presAssocID="{410C827A-8B8F-4BD2-9371-0AF8EB9697F0}" presName="sibTrans" presStyleLbl="node1" presStyleIdx="2" presStyleCnt="3"/>
      <dgm:spPr/>
    </dgm:pt>
  </dgm:ptLst>
  <dgm:cxnLst>
    <dgm:cxn modelId="{97D19124-5B96-413C-90DF-80EA66F5BD96}" type="presOf" srcId="{58AB6B1C-C21F-4364-ACA8-705E866302CC}" destId="{5ACE39B1-DEE8-4A45-A385-F29C53872361}" srcOrd="0" destOrd="0" presId="urn:microsoft.com/office/officeart/2005/8/layout/cycle1"/>
    <dgm:cxn modelId="{19C3283E-2582-4FC3-8554-DBB3E2DE29B6}" type="presOf" srcId="{410C827A-8B8F-4BD2-9371-0AF8EB9697F0}" destId="{52CF257E-0E6F-48A7-B73F-3BF9D7D3B8C9}" srcOrd="0" destOrd="0" presId="urn:microsoft.com/office/officeart/2005/8/layout/cycle1"/>
    <dgm:cxn modelId="{FFDCE047-3FB2-4075-B096-85A0B10B8848}" type="presOf" srcId="{B3C1612D-F49E-46F5-96F5-811B17CA5296}" destId="{CA33C156-38C2-47B4-B412-AC0AD426ECA9}" srcOrd="0" destOrd="0" presId="urn:microsoft.com/office/officeart/2005/8/layout/cycle1"/>
    <dgm:cxn modelId="{6B3D9C7B-75CC-4BBB-B27F-88596264B070}" type="presOf" srcId="{2949E5D0-E3AE-440C-84E0-4D335FE357A3}" destId="{DAD424E8-6E6A-4FDA-B3E6-483CA922E066}" srcOrd="0" destOrd="0" presId="urn:microsoft.com/office/officeart/2005/8/layout/cycle1"/>
    <dgm:cxn modelId="{C779B286-9221-49AC-B04F-9C2D0436B319}" srcId="{97371F4E-EFCC-4489-9D4F-A04749EEC3C7}" destId="{2949E5D0-E3AE-440C-84E0-4D335FE357A3}" srcOrd="0" destOrd="0" parTransId="{1DC2CE05-67FE-404B-A1FA-DE130E295249}" sibTransId="{58AB6B1C-C21F-4364-ACA8-705E866302CC}"/>
    <dgm:cxn modelId="{0EBEE587-D933-4732-AAEF-A124A3BA74F3}" type="presOf" srcId="{97371F4E-EFCC-4489-9D4F-A04749EEC3C7}" destId="{C6F4ECA5-8E55-49A7-A124-2FE27845719F}" srcOrd="0" destOrd="0" presId="urn:microsoft.com/office/officeart/2005/8/layout/cycle1"/>
    <dgm:cxn modelId="{7EAAD49D-1FAA-4B58-AF37-EB3EB875D7FE}" srcId="{97371F4E-EFCC-4489-9D4F-A04749EEC3C7}" destId="{B3C1612D-F49E-46F5-96F5-811B17CA5296}" srcOrd="2" destOrd="0" parTransId="{C593E684-A8A4-4FD4-9D15-7AC9144F249C}" sibTransId="{410C827A-8B8F-4BD2-9371-0AF8EB9697F0}"/>
    <dgm:cxn modelId="{CF3EF0A6-E957-4029-8642-ACC0FDEBD4C3}" srcId="{97371F4E-EFCC-4489-9D4F-A04749EEC3C7}" destId="{D459C53D-C842-4379-B987-E4C10069BCDB}" srcOrd="1" destOrd="0" parTransId="{3EDB57BF-3425-4E1F-8303-6E3721F62824}" sibTransId="{F6C2D785-60EF-4587-AFCF-1F8354AF04F3}"/>
    <dgm:cxn modelId="{E7ACD4AB-3EBD-4586-AE28-80D02AEC171E}" type="presOf" srcId="{F6C2D785-60EF-4587-AFCF-1F8354AF04F3}" destId="{1DA5407C-2ABA-4D53-A6E4-65C1E42F44ED}" srcOrd="0" destOrd="0" presId="urn:microsoft.com/office/officeart/2005/8/layout/cycle1"/>
    <dgm:cxn modelId="{3B69C0DE-FA13-487F-8742-5A173E9CC85E}" type="presOf" srcId="{D459C53D-C842-4379-B987-E4C10069BCDB}" destId="{2B2AA75F-9619-46A2-A649-4845E114DAD3}" srcOrd="0" destOrd="0" presId="urn:microsoft.com/office/officeart/2005/8/layout/cycle1"/>
    <dgm:cxn modelId="{CBE86F01-BBB1-48C5-A3AB-F02466E8B697}" type="presParOf" srcId="{C6F4ECA5-8E55-49A7-A124-2FE27845719F}" destId="{D26C634C-629D-4161-88AF-27FCE15AF6B7}" srcOrd="0" destOrd="0" presId="urn:microsoft.com/office/officeart/2005/8/layout/cycle1"/>
    <dgm:cxn modelId="{DC656DE0-5199-4008-8F61-63C0C97CCA61}" type="presParOf" srcId="{C6F4ECA5-8E55-49A7-A124-2FE27845719F}" destId="{DAD424E8-6E6A-4FDA-B3E6-483CA922E066}" srcOrd="1" destOrd="0" presId="urn:microsoft.com/office/officeart/2005/8/layout/cycle1"/>
    <dgm:cxn modelId="{ADBB4D55-3E61-4A9C-B713-6B7E7899A6F1}" type="presParOf" srcId="{C6F4ECA5-8E55-49A7-A124-2FE27845719F}" destId="{5ACE39B1-DEE8-4A45-A385-F29C53872361}" srcOrd="2" destOrd="0" presId="urn:microsoft.com/office/officeart/2005/8/layout/cycle1"/>
    <dgm:cxn modelId="{94701208-66BB-465C-B254-3438E3246752}" type="presParOf" srcId="{C6F4ECA5-8E55-49A7-A124-2FE27845719F}" destId="{76FA96CB-7B53-4B64-9D50-6A84EDF8069E}" srcOrd="3" destOrd="0" presId="urn:microsoft.com/office/officeart/2005/8/layout/cycle1"/>
    <dgm:cxn modelId="{03C7F895-9DF7-43B5-8478-EE160DBD508F}" type="presParOf" srcId="{C6F4ECA5-8E55-49A7-A124-2FE27845719F}" destId="{2B2AA75F-9619-46A2-A649-4845E114DAD3}" srcOrd="4" destOrd="0" presId="urn:microsoft.com/office/officeart/2005/8/layout/cycle1"/>
    <dgm:cxn modelId="{2C896B8E-BA9F-4103-A460-D66311E0AFD7}" type="presParOf" srcId="{C6F4ECA5-8E55-49A7-A124-2FE27845719F}" destId="{1DA5407C-2ABA-4D53-A6E4-65C1E42F44ED}" srcOrd="5" destOrd="0" presId="urn:microsoft.com/office/officeart/2005/8/layout/cycle1"/>
    <dgm:cxn modelId="{13A65586-7FF3-478F-B391-BD2BB7A0843A}" type="presParOf" srcId="{C6F4ECA5-8E55-49A7-A124-2FE27845719F}" destId="{7647305E-982E-4611-88D4-4B010B25F2E9}" srcOrd="6" destOrd="0" presId="urn:microsoft.com/office/officeart/2005/8/layout/cycle1"/>
    <dgm:cxn modelId="{9B7A668E-0003-4C52-98DE-608C9F861686}" type="presParOf" srcId="{C6F4ECA5-8E55-49A7-A124-2FE27845719F}" destId="{CA33C156-38C2-47B4-B412-AC0AD426ECA9}" srcOrd="7" destOrd="0" presId="urn:microsoft.com/office/officeart/2005/8/layout/cycle1"/>
    <dgm:cxn modelId="{6AAB579C-B836-4EDD-AC65-75B4DE04DDC9}" type="presParOf" srcId="{C6F4ECA5-8E55-49A7-A124-2FE27845719F}" destId="{52CF257E-0E6F-48A7-B73F-3BF9D7D3B8C9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371F4E-EFCC-4489-9D4F-A04749EEC3C7}" type="doc">
      <dgm:prSet loTypeId="urn:microsoft.com/office/officeart/2005/8/layout/cycle1" loCatId="cycle" qsTypeId="urn:microsoft.com/office/officeart/2005/8/quickstyle/3d4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2949E5D0-E3AE-440C-84E0-4D335FE357A3}">
      <dgm:prSet phldrT="[Text]" custT="1"/>
      <dgm:spPr/>
      <dgm:t>
        <a:bodyPr/>
        <a:lstStyle/>
        <a:p>
          <a:r>
            <a:rPr lang="en-US" sz="1800" dirty="0"/>
            <a:t>Compile</a:t>
          </a:r>
        </a:p>
      </dgm:t>
    </dgm:pt>
    <dgm:pt modelId="{1DC2CE05-67FE-404B-A1FA-DE130E295249}" type="parTrans" cxnId="{C779B286-9221-49AC-B04F-9C2D0436B319}">
      <dgm:prSet/>
      <dgm:spPr/>
      <dgm:t>
        <a:bodyPr/>
        <a:lstStyle/>
        <a:p>
          <a:endParaRPr lang="en-US"/>
        </a:p>
      </dgm:t>
    </dgm:pt>
    <dgm:pt modelId="{58AB6B1C-C21F-4364-ACA8-705E866302CC}" type="sibTrans" cxnId="{C779B286-9221-49AC-B04F-9C2D0436B319}">
      <dgm:prSet/>
      <dgm:spPr/>
      <dgm:t>
        <a:bodyPr/>
        <a:lstStyle/>
        <a:p>
          <a:endParaRPr lang="en-US"/>
        </a:p>
      </dgm:t>
    </dgm:pt>
    <dgm:pt modelId="{D459C53D-C842-4379-B987-E4C10069BCDB}">
      <dgm:prSet phldrT="[Text]" custT="1"/>
      <dgm:spPr/>
      <dgm:t>
        <a:bodyPr/>
        <a:lstStyle/>
        <a:p>
          <a:r>
            <a:rPr lang="en-US" sz="1800" dirty="0"/>
            <a:t>Execute</a:t>
          </a:r>
        </a:p>
      </dgm:t>
    </dgm:pt>
    <dgm:pt modelId="{3EDB57BF-3425-4E1F-8303-6E3721F62824}" type="parTrans" cxnId="{CF3EF0A6-E957-4029-8642-ACC0FDEBD4C3}">
      <dgm:prSet/>
      <dgm:spPr/>
      <dgm:t>
        <a:bodyPr/>
        <a:lstStyle/>
        <a:p>
          <a:endParaRPr lang="en-US"/>
        </a:p>
      </dgm:t>
    </dgm:pt>
    <dgm:pt modelId="{F6C2D785-60EF-4587-AFCF-1F8354AF04F3}" type="sibTrans" cxnId="{CF3EF0A6-E957-4029-8642-ACC0FDEBD4C3}">
      <dgm:prSet/>
      <dgm:spPr/>
      <dgm:t>
        <a:bodyPr/>
        <a:lstStyle/>
        <a:p>
          <a:endParaRPr lang="en-US"/>
        </a:p>
      </dgm:t>
    </dgm:pt>
    <dgm:pt modelId="{B3C1612D-F49E-46F5-96F5-811B17CA5296}">
      <dgm:prSet phldrT="[Text]" custT="1"/>
      <dgm:spPr/>
      <dgm:t>
        <a:bodyPr/>
        <a:lstStyle/>
        <a:p>
          <a:r>
            <a:rPr lang="en-US" sz="2400" dirty="0">
              <a:solidFill>
                <a:srgbClr val="C00000"/>
              </a:solidFill>
            </a:rPr>
            <a:t>Edit</a:t>
          </a:r>
        </a:p>
      </dgm:t>
    </dgm:pt>
    <dgm:pt modelId="{C593E684-A8A4-4FD4-9D15-7AC9144F249C}" type="parTrans" cxnId="{7EAAD49D-1FAA-4B58-AF37-EB3EB875D7FE}">
      <dgm:prSet/>
      <dgm:spPr/>
      <dgm:t>
        <a:bodyPr/>
        <a:lstStyle/>
        <a:p>
          <a:endParaRPr lang="en-US"/>
        </a:p>
      </dgm:t>
    </dgm:pt>
    <dgm:pt modelId="{410C827A-8B8F-4BD2-9371-0AF8EB9697F0}" type="sibTrans" cxnId="{7EAAD49D-1FAA-4B58-AF37-EB3EB875D7FE}">
      <dgm:prSet/>
      <dgm:spPr/>
      <dgm:t>
        <a:bodyPr/>
        <a:lstStyle/>
        <a:p>
          <a:endParaRPr lang="en-US"/>
        </a:p>
      </dgm:t>
    </dgm:pt>
    <dgm:pt modelId="{C6F4ECA5-8E55-49A7-A124-2FE27845719F}" type="pres">
      <dgm:prSet presAssocID="{97371F4E-EFCC-4489-9D4F-A04749EEC3C7}" presName="cycle" presStyleCnt="0">
        <dgm:presLayoutVars>
          <dgm:dir/>
          <dgm:resizeHandles val="exact"/>
        </dgm:presLayoutVars>
      </dgm:prSet>
      <dgm:spPr/>
    </dgm:pt>
    <dgm:pt modelId="{D26C634C-629D-4161-88AF-27FCE15AF6B7}" type="pres">
      <dgm:prSet presAssocID="{2949E5D0-E3AE-440C-84E0-4D335FE357A3}" presName="dummy" presStyleCnt="0"/>
      <dgm:spPr/>
    </dgm:pt>
    <dgm:pt modelId="{DAD424E8-6E6A-4FDA-B3E6-483CA922E066}" type="pres">
      <dgm:prSet presAssocID="{2949E5D0-E3AE-440C-84E0-4D335FE357A3}" presName="node" presStyleLbl="revTx" presStyleIdx="0" presStyleCnt="3" custScaleX="139921" custRadScaleRad="108985" custRadScaleInc="8408">
        <dgm:presLayoutVars>
          <dgm:bulletEnabled val="1"/>
        </dgm:presLayoutVars>
      </dgm:prSet>
      <dgm:spPr/>
    </dgm:pt>
    <dgm:pt modelId="{5ACE39B1-DEE8-4A45-A385-F29C53872361}" type="pres">
      <dgm:prSet presAssocID="{58AB6B1C-C21F-4364-ACA8-705E866302CC}" presName="sibTrans" presStyleLbl="node1" presStyleIdx="0" presStyleCnt="3"/>
      <dgm:spPr/>
    </dgm:pt>
    <dgm:pt modelId="{76FA96CB-7B53-4B64-9D50-6A84EDF8069E}" type="pres">
      <dgm:prSet presAssocID="{D459C53D-C842-4379-B987-E4C10069BCDB}" presName="dummy" presStyleCnt="0"/>
      <dgm:spPr/>
    </dgm:pt>
    <dgm:pt modelId="{2B2AA75F-9619-46A2-A649-4845E114DAD3}" type="pres">
      <dgm:prSet presAssocID="{D459C53D-C842-4379-B987-E4C10069BCDB}" presName="node" presStyleLbl="revTx" presStyleIdx="1" presStyleCnt="3" custScaleX="137713" custRadScaleRad="112525" custRadScaleInc="-725">
        <dgm:presLayoutVars>
          <dgm:bulletEnabled val="1"/>
        </dgm:presLayoutVars>
      </dgm:prSet>
      <dgm:spPr/>
    </dgm:pt>
    <dgm:pt modelId="{1DA5407C-2ABA-4D53-A6E4-65C1E42F44ED}" type="pres">
      <dgm:prSet presAssocID="{F6C2D785-60EF-4587-AFCF-1F8354AF04F3}" presName="sibTrans" presStyleLbl="node1" presStyleIdx="1" presStyleCnt="3"/>
      <dgm:spPr/>
    </dgm:pt>
    <dgm:pt modelId="{7647305E-982E-4611-88D4-4B010B25F2E9}" type="pres">
      <dgm:prSet presAssocID="{B3C1612D-F49E-46F5-96F5-811B17CA5296}" presName="dummy" presStyleCnt="0"/>
      <dgm:spPr/>
    </dgm:pt>
    <dgm:pt modelId="{CA33C156-38C2-47B4-B412-AC0AD426ECA9}" type="pres">
      <dgm:prSet presAssocID="{B3C1612D-F49E-46F5-96F5-811B17CA5296}" presName="node" presStyleLbl="revTx" presStyleIdx="2" presStyleCnt="3">
        <dgm:presLayoutVars>
          <dgm:bulletEnabled val="1"/>
        </dgm:presLayoutVars>
      </dgm:prSet>
      <dgm:spPr/>
    </dgm:pt>
    <dgm:pt modelId="{52CF257E-0E6F-48A7-B73F-3BF9D7D3B8C9}" type="pres">
      <dgm:prSet presAssocID="{410C827A-8B8F-4BD2-9371-0AF8EB9697F0}" presName="sibTrans" presStyleLbl="node1" presStyleIdx="2" presStyleCnt="3"/>
      <dgm:spPr/>
    </dgm:pt>
  </dgm:ptLst>
  <dgm:cxnLst>
    <dgm:cxn modelId="{830B6526-1550-424C-BEF4-A3B03AFD5980}" type="presOf" srcId="{2949E5D0-E3AE-440C-84E0-4D335FE357A3}" destId="{DAD424E8-6E6A-4FDA-B3E6-483CA922E066}" srcOrd="0" destOrd="0" presId="urn:microsoft.com/office/officeart/2005/8/layout/cycle1"/>
    <dgm:cxn modelId="{4FFC352E-C35A-4E82-A588-E28B43C0DCE0}" type="presOf" srcId="{58AB6B1C-C21F-4364-ACA8-705E866302CC}" destId="{5ACE39B1-DEE8-4A45-A385-F29C53872361}" srcOrd="0" destOrd="0" presId="urn:microsoft.com/office/officeart/2005/8/layout/cycle1"/>
    <dgm:cxn modelId="{E986D75C-FF76-4401-BA18-B859BD5B81B5}" type="presOf" srcId="{B3C1612D-F49E-46F5-96F5-811B17CA5296}" destId="{CA33C156-38C2-47B4-B412-AC0AD426ECA9}" srcOrd="0" destOrd="0" presId="urn:microsoft.com/office/officeart/2005/8/layout/cycle1"/>
    <dgm:cxn modelId="{9900E166-1E87-4CFA-8492-F5D751C10DCF}" type="presOf" srcId="{410C827A-8B8F-4BD2-9371-0AF8EB9697F0}" destId="{52CF257E-0E6F-48A7-B73F-3BF9D7D3B8C9}" srcOrd="0" destOrd="0" presId="urn:microsoft.com/office/officeart/2005/8/layout/cycle1"/>
    <dgm:cxn modelId="{C779B286-9221-49AC-B04F-9C2D0436B319}" srcId="{97371F4E-EFCC-4489-9D4F-A04749EEC3C7}" destId="{2949E5D0-E3AE-440C-84E0-4D335FE357A3}" srcOrd="0" destOrd="0" parTransId="{1DC2CE05-67FE-404B-A1FA-DE130E295249}" sibTransId="{58AB6B1C-C21F-4364-ACA8-705E866302CC}"/>
    <dgm:cxn modelId="{7EAAD49D-1FAA-4B58-AF37-EB3EB875D7FE}" srcId="{97371F4E-EFCC-4489-9D4F-A04749EEC3C7}" destId="{B3C1612D-F49E-46F5-96F5-811B17CA5296}" srcOrd="2" destOrd="0" parTransId="{C593E684-A8A4-4FD4-9D15-7AC9144F249C}" sibTransId="{410C827A-8B8F-4BD2-9371-0AF8EB9697F0}"/>
    <dgm:cxn modelId="{CC19ACA3-8C6F-4B92-8F85-A639FD9BDC38}" type="presOf" srcId="{97371F4E-EFCC-4489-9D4F-A04749EEC3C7}" destId="{C6F4ECA5-8E55-49A7-A124-2FE27845719F}" srcOrd="0" destOrd="0" presId="urn:microsoft.com/office/officeart/2005/8/layout/cycle1"/>
    <dgm:cxn modelId="{CF3EF0A6-E957-4029-8642-ACC0FDEBD4C3}" srcId="{97371F4E-EFCC-4489-9D4F-A04749EEC3C7}" destId="{D459C53D-C842-4379-B987-E4C10069BCDB}" srcOrd="1" destOrd="0" parTransId="{3EDB57BF-3425-4E1F-8303-6E3721F62824}" sibTransId="{F6C2D785-60EF-4587-AFCF-1F8354AF04F3}"/>
    <dgm:cxn modelId="{9E9554B1-660A-48C5-9F95-293FBB1341B2}" type="presOf" srcId="{D459C53D-C842-4379-B987-E4C10069BCDB}" destId="{2B2AA75F-9619-46A2-A649-4845E114DAD3}" srcOrd="0" destOrd="0" presId="urn:microsoft.com/office/officeart/2005/8/layout/cycle1"/>
    <dgm:cxn modelId="{EC7475B2-0BD3-48A1-BBDD-C5D815CB9F1D}" type="presOf" srcId="{F6C2D785-60EF-4587-AFCF-1F8354AF04F3}" destId="{1DA5407C-2ABA-4D53-A6E4-65C1E42F44ED}" srcOrd="0" destOrd="0" presId="urn:microsoft.com/office/officeart/2005/8/layout/cycle1"/>
    <dgm:cxn modelId="{862FC6E3-D425-45AE-93D4-E85A0CD284ED}" type="presParOf" srcId="{C6F4ECA5-8E55-49A7-A124-2FE27845719F}" destId="{D26C634C-629D-4161-88AF-27FCE15AF6B7}" srcOrd="0" destOrd="0" presId="urn:microsoft.com/office/officeart/2005/8/layout/cycle1"/>
    <dgm:cxn modelId="{818EFE77-2B5C-4576-9888-749B8D90BBCA}" type="presParOf" srcId="{C6F4ECA5-8E55-49A7-A124-2FE27845719F}" destId="{DAD424E8-6E6A-4FDA-B3E6-483CA922E066}" srcOrd="1" destOrd="0" presId="urn:microsoft.com/office/officeart/2005/8/layout/cycle1"/>
    <dgm:cxn modelId="{95CD1005-0B51-4B1D-AC8C-F867D6A580FC}" type="presParOf" srcId="{C6F4ECA5-8E55-49A7-A124-2FE27845719F}" destId="{5ACE39B1-DEE8-4A45-A385-F29C53872361}" srcOrd="2" destOrd="0" presId="urn:microsoft.com/office/officeart/2005/8/layout/cycle1"/>
    <dgm:cxn modelId="{121E51EF-9640-409C-830F-BF8D1DBA3000}" type="presParOf" srcId="{C6F4ECA5-8E55-49A7-A124-2FE27845719F}" destId="{76FA96CB-7B53-4B64-9D50-6A84EDF8069E}" srcOrd="3" destOrd="0" presId="urn:microsoft.com/office/officeart/2005/8/layout/cycle1"/>
    <dgm:cxn modelId="{8AAF85A0-56AB-4C3A-9935-365781DCA466}" type="presParOf" srcId="{C6F4ECA5-8E55-49A7-A124-2FE27845719F}" destId="{2B2AA75F-9619-46A2-A649-4845E114DAD3}" srcOrd="4" destOrd="0" presId="urn:microsoft.com/office/officeart/2005/8/layout/cycle1"/>
    <dgm:cxn modelId="{1DC557F7-F356-47FA-92AF-3FD7391FEEE6}" type="presParOf" srcId="{C6F4ECA5-8E55-49A7-A124-2FE27845719F}" destId="{1DA5407C-2ABA-4D53-A6E4-65C1E42F44ED}" srcOrd="5" destOrd="0" presId="urn:microsoft.com/office/officeart/2005/8/layout/cycle1"/>
    <dgm:cxn modelId="{54D75C2D-D120-4B19-AEE6-0EBECEB7DF75}" type="presParOf" srcId="{C6F4ECA5-8E55-49A7-A124-2FE27845719F}" destId="{7647305E-982E-4611-88D4-4B010B25F2E9}" srcOrd="6" destOrd="0" presId="urn:microsoft.com/office/officeart/2005/8/layout/cycle1"/>
    <dgm:cxn modelId="{9E9A73BD-A061-410E-A7E5-DC198882C298}" type="presParOf" srcId="{C6F4ECA5-8E55-49A7-A124-2FE27845719F}" destId="{CA33C156-38C2-47B4-B412-AC0AD426ECA9}" srcOrd="7" destOrd="0" presId="urn:microsoft.com/office/officeart/2005/8/layout/cycle1"/>
    <dgm:cxn modelId="{040CC3B3-9606-43E3-84FC-89E7BC067166}" type="presParOf" srcId="{C6F4ECA5-8E55-49A7-A124-2FE27845719F}" destId="{52CF257E-0E6F-48A7-B73F-3BF9D7D3B8C9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7371F4E-EFCC-4489-9D4F-A04749EEC3C7}" type="doc">
      <dgm:prSet loTypeId="urn:microsoft.com/office/officeart/2005/8/layout/cycle1" loCatId="cycle" qsTypeId="urn:microsoft.com/office/officeart/2005/8/quickstyle/3d4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2949E5D0-E3AE-440C-84E0-4D335FE357A3}">
      <dgm:prSet phldrT="[Text]" custT="1"/>
      <dgm:spPr/>
      <dgm:t>
        <a:bodyPr/>
        <a:lstStyle/>
        <a:p>
          <a:r>
            <a:rPr lang="en-US" sz="1800" dirty="0"/>
            <a:t>Compile</a:t>
          </a:r>
        </a:p>
      </dgm:t>
    </dgm:pt>
    <dgm:pt modelId="{1DC2CE05-67FE-404B-A1FA-DE130E295249}" type="parTrans" cxnId="{C779B286-9221-49AC-B04F-9C2D0436B319}">
      <dgm:prSet/>
      <dgm:spPr/>
      <dgm:t>
        <a:bodyPr/>
        <a:lstStyle/>
        <a:p>
          <a:endParaRPr lang="en-US"/>
        </a:p>
      </dgm:t>
    </dgm:pt>
    <dgm:pt modelId="{58AB6B1C-C21F-4364-ACA8-705E866302CC}" type="sibTrans" cxnId="{C779B286-9221-49AC-B04F-9C2D0436B319}">
      <dgm:prSet/>
      <dgm:spPr/>
      <dgm:t>
        <a:bodyPr/>
        <a:lstStyle/>
        <a:p>
          <a:endParaRPr lang="en-US"/>
        </a:p>
      </dgm:t>
    </dgm:pt>
    <dgm:pt modelId="{D459C53D-C842-4379-B987-E4C10069BCDB}">
      <dgm:prSet phldrT="[Text]" custT="1"/>
      <dgm:spPr/>
      <dgm:t>
        <a:bodyPr/>
        <a:lstStyle/>
        <a:p>
          <a:r>
            <a:rPr lang="en-US" sz="1800" dirty="0"/>
            <a:t>Execute</a:t>
          </a:r>
        </a:p>
      </dgm:t>
    </dgm:pt>
    <dgm:pt modelId="{3EDB57BF-3425-4E1F-8303-6E3721F62824}" type="parTrans" cxnId="{CF3EF0A6-E957-4029-8642-ACC0FDEBD4C3}">
      <dgm:prSet/>
      <dgm:spPr/>
      <dgm:t>
        <a:bodyPr/>
        <a:lstStyle/>
        <a:p>
          <a:endParaRPr lang="en-US"/>
        </a:p>
      </dgm:t>
    </dgm:pt>
    <dgm:pt modelId="{F6C2D785-60EF-4587-AFCF-1F8354AF04F3}" type="sibTrans" cxnId="{CF3EF0A6-E957-4029-8642-ACC0FDEBD4C3}">
      <dgm:prSet/>
      <dgm:spPr/>
      <dgm:t>
        <a:bodyPr/>
        <a:lstStyle/>
        <a:p>
          <a:endParaRPr lang="en-US"/>
        </a:p>
      </dgm:t>
    </dgm:pt>
    <dgm:pt modelId="{B3C1612D-F49E-46F5-96F5-811B17CA5296}">
      <dgm:prSet phldrT="[Text]" custT="1"/>
      <dgm:spPr/>
      <dgm:t>
        <a:bodyPr/>
        <a:lstStyle/>
        <a:p>
          <a:r>
            <a:rPr lang="en-US" sz="2400" dirty="0">
              <a:solidFill>
                <a:srgbClr val="C00000"/>
              </a:solidFill>
            </a:rPr>
            <a:t>Edit</a:t>
          </a:r>
        </a:p>
      </dgm:t>
    </dgm:pt>
    <dgm:pt modelId="{C593E684-A8A4-4FD4-9D15-7AC9144F249C}" type="parTrans" cxnId="{7EAAD49D-1FAA-4B58-AF37-EB3EB875D7FE}">
      <dgm:prSet/>
      <dgm:spPr/>
      <dgm:t>
        <a:bodyPr/>
        <a:lstStyle/>
        <a:p>
          <a:endParaRPr lang="en-US"/>
        </a:p>
      </dgm:t>
    </dgm:pt>
    <dgm:pt modelId="{410C827A-8B8F-4BD2-9371-0AF8EB9697F0}" type="sibTrans" cxnId="{7EAAD49D-1FAA-4B58-AF37-EB3EB875D7FE}">
      <dgm:prSet/>
      <dgm:spPr/>
      <dgm:t>
        <a:bodyPr/>
        <a:lstStyle/>
        <a:p>
          <a:endParaRPr lang="en-US"/>
        </a:p>
      </dgm:t>
    </dgm:pt>
    <dgm:pt modelId="{C6F4ECA5-8E55-49A7-A124-2FE27845719F}" type="pres">
      <dgm:prSet presAssocID="{97371F4E-EFCC-4489-9D4F-A04749EEC3C7}" presName="cycle" presStyleCnt="0">
        <dgm:presLayoutVars>
          <dgm:dir/>
          <dgm:resizeHandles val="exact"/>
        </dgm:presLayoutVars>
      </dgm:prSet>
      <dgm:spPr/>
    </dgm:pt>
    <dgm:pt modelId="{D26C634C-629D-4161-88AF-27FCE15AF6B7}" type="pres">
      <dgm:prSet presAssocID="{2949E5D0-E3AE-440C-84E0-4D335FE357A3}" presName="dummy" presStyleCnt="0"/>
      <dgm:spPr/>
    </dgm:pt>
    <dgm:pt modelId="{DAD424E8-6E6A-4FDA-B3E6-483CA922E066}" type="pres">
      <dgm:prSet presAssocID="{2949E5D0-E3AE-440C-84E0-4D335FE357A3}" presName="node" presStyleLbl="revTx" presStyleIdx="0" presStyleCnt="3" custScaleX="139921" custRadScaleRad="108985" custRadScaleInc="8408">
        <dgm:presLayoutVars>
          <dgm:bulletEnabled val="1"/>
        </dgm:presLayoutVars>
      </dgm:prSet>
      <dgm:spPr/>
    </dgm:pt>
    <dgm:pt modelId="{5ACE39B1-DEE8-4A45-A385-F29C53872361}" type="pres">
      <dgm:prSet presAssocID="{58AB6B1C-C21F-4364-ACA8-705E866302CC}" presName="sibTrans" presStyleLbl="node1" presStyleIdx="0" presStyleCnt="3"/>
      <dgm:spPr/>
    </dgm:pt>
    <dgm:pt modelId="{76FA96CB-7B53-4B64-9D50-6A84EDF8069E}" type="pres">
      <dgm:prSet presAssocID="{D459C53D-C842-4379-B987-E4C10069BCDB}" presName="dummy" presStyleCnt="0"/>
      <dgm:spPr/>
    </dgm:pt>
    <dgm:pt modelId="{2B2AA75F-9619-46A2-A649-4845E114DAD3}" type="pres">
      <dgm:prSet presAssocID="{D459C53D-C842-4379-B987-E4C10069BCDB}" presName="node" presStyleLbl="revTx" presStyleIdx="1" presStyleCnt="3" custScaleX="137713" custRadScaleRad="112525" custRadScaleInc="-725">
        <dgm:presLayoutVars>
          <dgm:bulletEnabled val="1"/>
        </dgm:presLayoutVars>
      </dgm:prSet>
      <dgm:spPr/>
    </dgm:pt>
    <dgm:pt modelId="{1DA5407C-2ABA-4D53-A6E4-65C1E42F44ED}" type="pres">
      <dgm:prSet presAssocID="{F6C2D785-60EF-4587-AFCF-1F8354AF04F3}" presName="sibTrans" presStyleLbl="node1" presStyleIdx="1" presStyleCnt="3"/>
      <dgm:spPr/>
    </dgm:pt>
    <dgm:pt modelId="{7647305E-982E-4611-88D4-4B010B25F2E9}" type="pres">
      <dgm:prSet presAssocID="{B3C1612D-F49E-46F5-96F5-811B17CA5296}" presName="dummy" presStyleCnt="0"/>
      <dgm:spPr/>
    </dgm:pt>
    <dgm:pt modelId="{CA33C156-38C2-47B4-B412-AC0AD426ECA9}" type="pres">
      <dgm:prSet presAssocID="{B3C1612D-F49E-46F5-96F5-811B17CA5296}" presName="node" presStyleLbl="revTx" presStyleIdx="2" presStyleCnt="3">
        <dgm:presLayoutVars>
          <dgm:bulletEnabled val="1"/>
        </dgm:presLayoutVars>
      </dgm:prSet>
      <dgm:spPr/>
    </dgm:pt>
    <dgm:pt modelId="{52CF257E-0E6F-48A7-B73F-3BF9D7D3B8C9}" type="pres">
      <dgm:prSet presAssocID="{410C827A-8B8F-4BD2-9371-0AF8EB9697F0}" presName="sibTrans" presStyleLbl="node1" presStyleIdx="2" presStyleCnt="3"/>
      <dgm:spPr/>
    </dgm:pt>
  </dgm:ptLst>
  <dgm:cxnLst>
    <dgm:cxn modelId="{71142F65-BF7D-43A1-97C9-C94853EEFFDC}" type="presOf" srcId="{97371F4E-EFCC-4489-9D4F-A04749EEC3C7}" destId="{C6F4ECA5-8E55-49A7-A124-2FE27845719F}" srcOrd="0" destOrd="0" presId="urn:microsoft.com/office/officeart/2005/8/layout/cycle1"/>
    <dgm:cxn modelId="{F2D0F248-0381-427F-A1A7-39C03ADDD2D7}" type="presOf" srcId="{F6C2D785-60EF-4587-AFCF-1F8354AF04F3}" destId="{1DA5407C-2ABA-4D53-A6E4-65C1E42F44ED}" srcOrd="0" destOrd="0" presId="urn:microsoft.com/office/officeart/2005/8/layout/cycle1"/>
    <dgm:cxn modelId="{E17C7F70-EE29-4BDC-A900-34A38DA36643}" type="presOf" srcId="{D459C53D-C842-4379-B987-E4C10069BCDB}" destId="{2B2AA75F-9619-46A2-A649-4845E114DAD3}" srcOrd="0" destOrd="0" presId="urn:microsoft.com/office/officeart/2005/8/layout/cycle1"/>
    <dgm:cxn modelId="{D0F6F473-3099-4D48-9D6F-C55C3B0D759E}" type="presOf" srcId="{2949E5D0-E3AE-440C-84E0-4D335FE357A3}" destId="{DAD424E8-6E6A-4FDA-B3E6-483CA922E066}" srcOrd="0" destOrd="0" presId="urn:microsoft.com/office/officeart/2005/8/layout/cycle1"/>
    <dgm:cxn modelId="{C779B286-9221-49AC-B04F-9C2D0436B319}" srcId="{97371F4E-EFCC-4489-9D4F-A04749EEC3C7}" destId="{2949E5D0-E3AE-440C-84E0-4D335FE357A3}" srcOrd="0" destOrd="0" parTransId="{1DC2CE05-67FE-404B-A1FA-DE130E295249}" sibTransId="{58AB6B1C-C21F-4364-ACA8-705E866302CC}"/>
    <dgm:cxn modelId="{9572638A-D57E-46EC-9933-E22D5AEFB950}" type="presOf" srcId="{B3C1612D-F49E-46F5-96F5-811B17CA5296}" destId="{CA33C156-38C2-47B4-B412-AC0AD426ECA9}" srcOrd="0" destOrd="0" presId="urn:microsoft.com/office/officeart/2005/8/layout/cycle1"/>
    <dgm:cxn modelId="{FED02A9A-F638-4672-ACAC-47052BE992C0}" type="presOf" srcId="{410C827A-8B8F-4BD2-9371-0AF8EB9697F0}" destId="{52CF257E-0E6F-48A7-B73F-3BF9D7D3B8C9}" srcOrd="0" destOrd="0" presId="urn:microsoft.com/office/officeart/2005/8/layout/cycle1"/>
    <dgm:cxn modelId="{7EAAD49D-1FAA-4B58-AF37-EB3EB875D7FE}" srcId="{97371F4E-EFCC-4489-9D4F-A04749EEC3C7}" destId="{B3C1612D-F49E-46F5-96F5-811B17CA5296}" srcOrd="2" destOrd="0" parTransId="{C593E684-A8A4-4FD4-9D15-7AC9144F249C}" sibTransId="{410C827A-8B8F-4BD2-9371-0AF8EB9697F0}"/>
    <dgm:cxn modelId="{CF3EF0A6-E957-4029-8642-ACC0FDEBD4C3}" srcId="{97371F4E-EFCC-4489-9D4F-A04749EEC3C7}" destId="{D459C53D-C842-4379-B987-E4C10069BCDB}" srcOrd="1" destOrd="0" parTransId="{3EDB57BF-3425-4E1F-8303-6E3721F62824}" sibTransId="{F6C2D785-60EF-4587-AFCF-1F8354AF04F3}"/>
    <dgm:cxn modelId="{BE1950F9-2FC9-45B6-B9CB-E4946440906E}" type="presOf" srcId="{58AB6B1C-C21F-4364-ACA8-705E866302CC}" destId="{5ACE39B1-DEE8-4A45-A385-F29C53872361}" srcOrd="0" destOrd="0" presId="urn:microsoft.com/office/officeart/2005/8/layout/cycle1"/>
    <dgm:cxn modelId="{5A47F26F-70F1-40D9-8C04-312672865A7F}" type="presParOf" srcId="{C6F4ECA5-8E55-49A7-A124-2FE27845719F}" destId="{D26C634C-629D-4161-88AF-27FCE15AF6B7}" srcOrd="0" destOrd="0" presId="urn:microsoft.com/office/officeart/2005/8/layout/cycle1"/>
    <dgm:cxn modelId="{F1F3F510-E719-4A02-8089-A2D4D91CED32}" type="presParOf" srcId="{C6F4ECA5-8E55-49A7-A124-2FE27845719F}" destId="{DAD424E8-6E6A-4FDA-B3E6-483CA922E066}" srcOrd="1" destOrd="0" presId="urn:microsoft.com/office/officeart/2005/8/layout/cycle1"/>
    <dgm:cxn modelId="{6A2CBFAC-5A73-4EDA-8F7E-FC287CD5AD53}" type="presParOf" srcId="{C6F4ECA5-8E55-49A7-A124-2FE27845719F}" destId="{5ACE39B1-DEE8-4A45-A385-F29C53872361}" srcOrd="2" destOrd="0" presId="urn:microsoft.com/office/officeart/2005/8/layout/cycle1"/>
    <dgm:cxn modelId="{1C022C79-A08A-404E-8402-4349032306BB}" type="presParOf" srcId="{C6F4ECA5-8E55-49A7-A124-2FE27845719F}" destId="{76FA96CB-7B53-4B64-9D50-6A84EDF8069E}" srcOrd="3" destOrd="0" presId="urn:microsoft.com/office/officeart/2005/8/layout/cycle1"/>
    <dgm:cxn modelId="{6A06FA98-528F-4909-935A-675083F8312C}" type="presParOf" srcId="{C6F4ECA5-8E55-49A7-A124-2FE27845719F}" destId="{2B2AA75F-9619-46A2-A649-4845E114DAD3}" srcOrd="4" destOrd="0" presId="urn:microsoft.com/office/officeart/2005/8/layout/cycle1"/>
    <dgm:cxn modelId="{6F9909A1-1226-4A65-BF14-C3106ACF334A}" type="presParOf" srcId="{C6F4ECA5-8E55-49A7-A124-2FE27845719F}" destId="{1DA5407C-2ABA-4D53-A6E4-65C1E42F44ED}" srcOrd="5" destOrd="0" presId="urn:microsoft.com/office/officeart/2005/8/layout/cycle1"/>
    <dgm:cxn modelId="{F8442479-7A6B-4685-BDDA-1EB76687178A}" type="presParOf" srcId="{C6F4ECA5-8E55-49A7-A124-2FE27845719F}" destId="{7647305E-982E-4611-88D4-4B010B25F2E9}" srcOrd="6" destOrd="0" presId="urn:microsoft.com/office/officeart/2005/8/layout/cycle1"/>
    <dgm:cxn modelId="{CEB7DF53-1863-4EF2-AFF3-B2409479D6CA}" type="presParOf" srcId="{C6F4ECA5-8E55-49A7-A124-2FE27845719F}" destId="{CA33C156-38C2-47B4-B412-AC0AD426ECA9}" srcOrd="7" destOrd="0" presId="urn:microsoft.com/office/officeart/2005/8/layout/cycle1"/>
    <dgm:cxn modelId="{C2292F7F-473E-435C-8C6E-9DE77E6C5288}" type="presParOf" srcId="{C6F4ECA5-8E55-49A7-A124-2FE27845719F}" destId="{52CF257E-0E6F-48A7-B73F-3BF9D7D3B8C9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7371F4E-EFCC-4489-9D4F-A04749EEC3C7}" type="doc">
      <dgm:prSet loTypeId="urn:microsoft.com/office/officeart/2005/8/layout/cycle1" loCatId="cycle" qsTypeId="urn:microsoft.com/office/officeart/2005/8/quickstyle/3d4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2949E5D0-E3AE-440C-84E0-4D335FE357A3}">
      <dgm:prSet phldrT="[Text]" custT="1"/>
      <dgm:spPr/>
      <dgm:t>
        <a:bodyPr/>
        <a:lstStyle/>
        <a:p>
          <a:r>
            <a:rPr lang="en-US" sz="2400" dirty="0">
              <a:solidFill>
                <a:srgbClr val="C00000"/>
              </a:solidFill>
            </a:rPr>
            <a:t>Compile</a:t>
          </a:r>
        </a:p>
      </dgm:t>
    </dgm:pt>
    <dgm:pt modelId="{1DC2CE05-67FE-404B-A1FA-DE130E295249}" type="parTrans" cxnId="{C779B286-9221-49AC-B04F-9C2D0436B319}">
      <dgm:prSet/>
      <dgm:spPr/>
      <dgm:t>
        <a:bodyPr/>
        <a:lstStyle/>
        <a:p>
          <a:endParaRPr lang="en-US"/>
        </a:p>
      </dgm:t>
    </dgm:pt>
    <dgm:pt modelId="{58AB6B1C-C21F-4364-ACA8-705E866302CC}" type="sibTrans" cxnId="{C779B286-9221-49AC-B04F-9C2D0436B319}">
      <dgm:prSet/>
      <dgm:spPr/>
      <dgm:t>
        <a:bodyPr/>
        <a:lstStyle/>
        <a:p>
          <a:endParaRPr lang="en-US"/>
        </a:p>
      </dgm:t>
    </dgm:pt>
    <dgm:pt modelId="{D459C53D-C842-4379-B987-E4C10069BCDB}">
      <dgm:prSet phldrT="[Text]" custT="1"/>
      <dgm:spPr/>
      <dgm:t>
        <a:bodyPr/>
        <a:lstStyle/>
        <a:p>
          <a:r>
            <a:rPr lang="en-US" sz="1800" dirty="0"/>
            <a:t>Execute</a:t>
          </a:r>
        </a:p>
      </dgm:t>
    </dgm:pt>
    <dgm:pt modelId="{3EDB57BF-3425-4E1F-8303-6E3721F62824}" type="parTrans" cxnId="{CF3EF0A6-E957-4029-8642-ACC0FDEBD4C3}">
      <dgm:prSet/>
      <dgm:spPr/>
      <dgm:t>
        <a:bodyPr/>
        <a:lstStyle/>
        <a:p>
          <a:endParaRPr lang="en-US"/>
        </a:p>
      </dgm:t>
    </dgm:pt>
    <dgm:pt modelId="{F6C2D785-60EF-4587-AFCF-1F8354AF04F3}" type="sibTrans" cxnId="{CF3EF0A6-E957-4029-8642-ACC0FDEBD4C3}">
      <dgm:prSet/>
      <dgm:spPr/>
      <dgm:t>
        <a:bodyPr/>
        <a:lstStyle/>
        <a:p>
          <a:endParaRPr lang="en-US"/>
        </a:p>
      </dgm:t>
    </dgm:pt>
    <dgm:pt modelId="{B3C1612D-F49E-46F5-96F5-811B17CA5296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Edit</a:t>
          </a:r>
        </a:p>
      </dgm:t>
    </dgm:pt>
    <dgm:pt modelId="{C593E684-A8A4-4FD4-9D15-7AC9144F249C}" type="parTrans" cxnId="{7EAAD49D-1FAA-4B58-AF37-EB3EB875D7FE}">
      <dgm:prSet/>
      <dgm:spPr/>
      <dgm:t>
        <a:bodyPr/>
        <a:lstStyle/>
        <a:p>
          <a:endParaRPr lang="en-US"/>
        </a:p>
      </dgm:t>
    </dgm:pt>
    <dgm:pt modelId="{410C827A-8B8F-4BD2-9371-0AF8EB9697F0}" type="sibTrans" cxnId="{7EAAD49D-1FAA-4B58-AF37-EB3EB875D7FE}">
      <dgm:prSet/>
      <dgm:spPr/>
      <dgm:t>
        <a:bodyPr/>
        <a:lstStyle/>
        <a:p>
          <a:endParaRPr lang="en-US"/>
        </a:p>
      </dgm:t>
    </dgm:pt>
    <dgm:pt modelId="{C6F4ECA5-8E55-49A7-A124-2FE27845719F}" type="pres">
      <dgm:prSet presAssocID="{97371F4E-EFCC-4489-9D4F-A04749EEC3C7}" presName="cycle" presStyleCnt="0">
        <dgm:presLayoutVars>
          <dgm:dir/>
          <dgm:resizeHandles val="exact"/>
        </dgm:presLayoutVars>
      </dgm:prSet>
      <dgm:spPr/>
    </dgm:pt>
    <dgm:pt modelId="{D26C634C-629D-4161-88AF-27FCE15AF6B7}" type="pres">
      <dgm:prSet presAssocID="{2949E5D0-E3AE-440C-84E0-4D335FE357A3}" presName="dummy" presStyleCnt="0"/>
      <dgm:spPr/>
    </dgm:pt>
    <dgm:pt modelId="{DAD424E8-6E6A-4FDA-B3E6-483CA922E066}" type="pres">
      <dgm:prSet presAssocID="{2949E5D0-E3AE-440C-84E0-4D335FE357A3}" presName="node" presStyleLbl="revTx" presStyleIdx="0" presStyleCnt="3" custScaleX="194139" custRadScaleRad="108985" custRadScaleInc="8408">
        <dgm:presLayoutVars>
          <dgm:bulletEnabled val="1"/>
        </dgm:presLayoutVars>
      </dgm:prSet>
      <dgm:spPr/>
    </dgm:pt>
    <dgm:pt modelId="{5ACE39B1-DEE8-4A45-A385-F29C53872361}" type="pres">
      <dgm:prSet presAssocID="{58AB6B1C-C21F-4364-ACA8-705E866302CC}" presName="sibTrans" presStyleLbl="node1" presStyleIdx="0" presStyleCnt="3"/>
      <dgm:spPr/>
    </dgm:pt>
    <dgm:pt modelId="{76FA96CB-7B53-4B64-9D50-6A84EDF8069E}" type="pres">
      <dgm:prSet presAssocID="{D459C53D-C842-4379-B987-E4C10069BCDB}" presName="dummy" presStyleCnt="0"/>
      <dgm:spPr/>
    </dgm:pt>
    <dgm:pt modelId="{2B2AA75F-9619-46A2-A649-4845E114DAD3}" type="pres">
      <dgm:prSet presAssocID="{D459C53D-C842-4379-B987-E4C10069BCDB}" presName="node" presStyleLbl="revTx" presStyleIdx="1" presStyleCnt="3" custScaleX="137713" custRadScaleRad="112525" custRadScaleInc="-725">
        <dgm:presLayoutVars>
          <dgm:bulletEnabled val="1"/>
        </dgm:presLayoutVars>
      </dgm:prSet>
      <dgm:spPr/>
    </dgm:pt>
    <dgm:pt modelId="{1DA5407C-2ABA-4D53-A6E4-65C1E42F44ED}" type="pres">
      <dgm:prSet presAssocID="{F6C2D785-60EF-4587-AFCF-1F8354AF04F3}" presName="sibTrans" presStyleLbl="node1" presStyleIdx="1" presStyleCnt="3"/>
      <dgm:spPr/>
    </dgm:pt>
    <dgm:pt modelId="{7647305E-982E-4611-88D4-4B010B25F2E9}" type="pres">
      <dgm:prSet presAssocID="{B3C1612D-F49E-46F5-96F5-811B17CA5296}" presName="dummy" presStyleCnt="0"/>
      <dgm:spPr/>
    </dgm:pt>
    <dgm:pt modelId="{CA33C156-38C2-47B4-B412-AC0AD426ECA9}" type="pres">
      <dgm:prSet presAssocID="{B3C1612D-F49E-46F5-96F5-811B17CA5296}" presName="node" presStyleLbl="revTx" presStyleIdx="2" presStyleCnt="3">
        <dgm:presLayoutVars>
          <dgm:bulletEnabled val="1"/>
        </dgm:presLayoutVars>
      </dgm:prSet>
      <dgm:spPr/>
    </dgm:pt>
    <dgm:pt modelId="{52CF257E-0E6F-48A7-B73F-3BF9D7D3B8C9}" type="pres">
      <dgm:prSet presAssocID="{410C827A-8B8F-4BD2-9371-0AF8EB9697F0}" presName="sibTrans" presStyleLbl="node1" presStyleIdx="2" presStyleCnt="3"/>
      <dgm:spPr/>
    </dgm:pt>
  </dgm:ptLst>
  <dgm:cxnLst>
    <dgm:cxn modelId="{286D903C-13F5-4B59-BB87-1EEE7FB095DC}" type="presOf" srcId="{58AB6B1C-C21F-4364-ACA8-705E866302CC}" destId="{5ACE39B1-DEE8-4A45-A385-F29C53872361}" srcOrd="0" destOrd="0" presId="urn:microsoft.com/office/officeart/2005/8/layout/cycle1"/>
    <dgm:cxn modelId="{0BB91468-AB6C-4522-B730-926213E5739D}" type="presOf" srcId="{F6C2D785-60EF-4587-AFCF-1F8354AF04F3}" destId="{1DA5407C-2ABA-4D53-A6E4-65C1E42F44ED}" srcOrd="0" destOrd="0" presId="urn:microsoft.com/office/officeart/2005/8/layout/cycle1"/>
    <dgm:cxn modelId="{75905A7E-8808-4283-AC44-10FB7650ECCC}" type="presOf" srcId="{97371F4E-EFCC-4489-9D4F-A04749EEC3C7}" destId="{C6F4ECA5-8E55-49A7-A124-2FE27845719F}" srcOrd="0" destOrd="0" presId="urn:microsoft.com/office/officeart/2005/8/layout/cycle1"/>
    <dgm:cxn modelId="{82A17083-2437-4D4F-9865-1E68392F6A40}" type="presOf" srcId="{2949E5D0-E3AE-440C-84E0-4D335FE357A3}" destId="{DAD424E8-6E6A-4FDA-B3E6-483CA922E066}" srcOrd="0" destOrd="0" presId="urn:microsoft.com/office/officeart/2005/8/layout/cycle1"/>
    <dgm:cxn modelId="{C779B286-9221-49AC-B04F-9C2D0436B319}" srcId="{97371F4E-EFCC-4489-9D4F-A04749EEC3C7}" destId="{2949E5D0-E3AE-440C-84E0-4D335FE357A3}" srcOrd="0" destOrd="0" parTransId="{1DC2CE05-67FE-404B-A1FA-DE130E295249}" sibTransId="{58AB6B1C-C21F-4364-ACA8-705E866302CC}"/>
    <dgm:cxn modelId="{3FD2B18F-804B-4FB3-BEE4-92EC1106C5F8}" type="presOf" srcId="{D459C53D-C842-4379-B987-E4C10069BCDB}" destId="{2B2AA75F-9619-46A2-A649-4845E114DAD3}" srcOrd="0" destOrd="0" presId="urn:microsoft.com/office/officeart/2005/8/layout/cycle1"/>
    <dgm:cxn modelId="{7EAAD49D-1FAA-4B58-AF37-EB3EB875D7FE}" srcId="{97371F4E-EFCC-4489-9D4F-A04749EEC3C7}" destId="{B3C1612D-F49E-46F5-96F5-811B17CA5296}" srcOrd="2" destOrd="0" parTransId="{C593E684-A8A4-4FD4-9D15-7AC9144F249C}" sibTransId="{410C827A-8B8F-4BD2-9371-0AF8EB9697F0}"/>
    <dgm:cxn modelId="{BDA81BA1-AFF7-434E-B472-3D4B552CA363}" type="presOf" srcId="{410C827A-8B8F-4BD2-9371-0AF8EB9697F0}" destId="{52CF257E-0E6F-48A7-B73F-3BF9D7D3B8C9}" srcOrd="0" destOrd="0" presId="urn:microsoft.com/office/officeart/2005/8/layout/cycle1"/>
    <dgm:cxn modelId="{CF3EF0A6-E957-4029-8642-ACC0FDEBD4C3}" srcId="{97371F4E-EFCC-4489-9D4F-A04749EEC3C7}" destId="{D459C53D-C842-4379-B987-E4C10069BCDB}" srcOrd="1" destOrd="0" parTransId="{3EDB57BF-3425-4E1F-8303-6E3721F62824}" sibTransId="{F6C2D785-60EF-4587-AFCF-1F8354AF04F3}"/>
    <dgm:cxn modelId="{2B9643CE-D2BE-4194-8B86-F6DE2590A924}" type="presOf" srcId="{B3C1612D-F49E-46F5-96F5-811B17CA5296}" destId="{CA33C156-38C2-47B4-B412-AC0AD426ECA9}" srcOrd="0" destOrd="0" presId="urn:microsoft.com/office/officeart/2005/8/layout/cycle1"/>
    <dgm:cxn modelId="{DDB706A3-7004-48EE-AEEC-C6A54A202599}" type="presParOf" srcId="{C6F4ECA5-8E55-49A7-A124-2FE27845719F}" destId="{D26C634C-629D-4161-88AF-27FCE15AF6B7}" srcOrd="0" destOrd="0" presId="urn:microsoft.com/office/officeart/2005/8/layout/cycle1"/>
    <dgm:cxn modelId="{726E09BC-57CD-4724-914E-99FD73884829}" type="presParOf" srcId="{C6F4ECA5-8E55-49A7-A124-2FE27845719F}" destId="{DAD424E8-6E6A-4FDA-B3E6-483CA922E066}" srcOrd="1" destOrd="0" presId="urn:microsoft.com/office/officeart/2005/8/layout/cycle1"/>
    <dgm:cxn modelId="{56EA3BBD-D560-4DDD-8D5D-3411DD447EE2}" type="presParOf" srcId="{C6F4ECA5-8E55-49A7-A124-2FE27845719F}" destId="{5ACE39B1-DEE8-4A45-A385-F29C53872361}" srcOrd="2" destOrd="0" presId="urn:microsoft.com/office/officeart/2005/8/layout/cycle1"/>
    <dgm:cxn modelId="{073BC310-FAEC-4623-9CC8-76B0F7396C13}" type="presParOf" srcId="{C6F4ECA5-8E55-49A7-A124-2FE27845719F}" destId="{76FA96CB-7B53-4B64-9D50-6A84EDF8069E}" srcOrd="3" destOrd="0" presId="urn:microsoft.com/office/officeart/2005/8/layout/cycle1"/>
    <dgm:cxn modelId="{395C3114-411B-4387-9BA4-3AB04FB2A45D}" type="presParOf" srcId="{C6F4ECA5-8E55-49A7-A124-2FE27845719F}" destId="{2B2AA75F-9619-46A2-A649-4845E114DAD3}" srcOrd="4" destOrd="0" presId="urn:microsoft.com/office/officeart/2005/8/layout/cycle1"/>
    <dgm:cxn modelId="{C9D371CA-0F10-4122-BA6B-4655A387A766}" type="presParOf" srcId="{C6F4ECA5-8E55-49A7-A124-2FE27845719F}" destId="{1DA5407C-2ABA-4D53-A6E4-65C1E42F44ED}" srcOrd="5" destOrd="0" presId="urn:microsoft.com/office/officeart/2005/8/layout/cycle1"/>
    <dgm:cxn modelId="{68FE269E-69AC-4C5D-A64D-043DC137AE67}" type="presParOf" srcId="{C6F4ECA5-8E55-49A7-A124-2FE27845719F}" destId="{7647305E-982E-4611-88D4-4B010B25F2E9}" srcOrd="6" destOrd="0" presId="urn:microsoft.com/office/officeart/2005/8/layout/cycle1"/>
    <dgm:cxn modelId="{EBDB73AF-AB86-4975-BA91-08FA8117521D}" type="presParOf" srcId="{C6F4ECA5-8E55-49A7-A124-2FE27845719F}" destId="{CA33C156-38C2-47B4-B412-AC0AD426ECA9}" srcOrd="7" destOrd="0" presId="urn:microsoft.com/office/officeart/2005/8/layout/cycle1"/>
    <dgm:cxn modelId="{1B2CAFE7-7C1E-423B-BB92-13A6B787E624}" type="presParOf" srcId="{C6F4ECA5-8E55-49A7-A124-2FE27845719F}" destId="{52CF257E-0E6F-48A7-B73F-3BF9D7D3B8C9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7371F4E-EFCC-4489-9D4F-A04749EEC3C7}" type="doc">
      <dgm:prSet loTypeId="urn:microsoft.com/office/officeart/2005/8/layout/cycle1" loCatId="cycle" qsTypeId="urn:microsoft.com/office/officeart/2005/8/quickstyle/3d4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2949E5D0-E3AE-440C-84E0-4D335FE357A3}">
      <dgm:prSet phldrT="[Text]" custT="1"/>
      <dgm:spPr/>
      <dgm:t>
        <a:bodyPr/>
        <a:lstStyle/>
        <a:p>
          <a:r>
            <a:rPr lang="en-US" sz="2400" dirty="0">
              <a:solidFill>
                <a:srgbClr val="C00000"/>
              </a:solidFill>
            </a:rPr>
            <a:t>Compile</a:t>
          </a:r>
        </a:p>
      </dgm:t>
    </dgm:pt>
    <dgm:pt modelId="{1DC2CE05-67FE-404B-A1FA-DE130E295249}" type="parTrans" cxnId="{C779B286-9221-49AC-B04F-9C2D0436B319}">
      <dgm:prSet/>
      <dgm:spPr/>
      <dgm:t>
        <a:bodyPr/>
        <a:lstStyle/>
        <a:p>
          <a:endParaRPr lang="en-US"/>
        </a:p>
      </dgm:t>
    </dgm:pt>
    <dgm:pt modelId="{58AB6B1C-C21F-4364-ACA8-705E866302CC}" type="sibTrans" cxnId="{C779B286-9221-49AC-B04F-9C2D0436B319}">
      <dgm:prSet/>
      <dgm:spPr/>
      <dgm:t>
        <a:bodyPr/>
        <a:lstStyle/>
        <a:p>
          <a:endParaRPr lang="en-US"/>
        </a:p>
      </dgm:t>
    </dgm:pt>
    <dgm:pt modelId="{D459C53D-C842-4379-B987-E4C10069BCDB}">
      <dgm:prSet phldrT="[Text]" custT="1"/>
      <dgm:spPr/>
      <dgm:t>
        <a:bodyPr/>
        <a:lstStyle/>
        <a:p>
          <a:r>
            <a:rPr lang="en-US" sz="1800" dirty="0"/>
            <a:t>Execute</a:t>
          </a:r>
        </a:p>
      </dgm:t>
    </dgm:pt>
    <dgm:pt modelId="{3EDB57BF-3425-4E1F-8303-6E3721F62824}" type="parTrans" cxnId="{CF3EF0A6-E957-4029-8642-ACC0FDEBD4C3}">
      <dgm:prSet/>
      <dgm:spPr/>
      <dgm:t>
        <a:bodyPr/>
        <a:lstStyle/>
        <a:p>
          <a:endParaRPr lang="en-US"/>
        </a:p>
      </dgm:t>
    </dgm:pt>
    <dgm:pt modelId="{F6C2D785-60EF-4587-AFCF-1F8354AF04F3}" type="sibTrans" cxnId="{CF3EF0A6-E957-4029-8642-ACC0FDEBD4C3}">
      <dgm:prSet/>
      <dgm:spPr/>
      <dgm:t>
        <a:bodyPr/>
        <a:lstStyle/>
        <a:p>
          <a:endParaRPr lang="en-US"/>
        </a:p>
      </dgm:t>
    </dgm:pt>
    <dgm:pt modelId="{B3C1612D-F49E-46F5-96F5-811B17CA5296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Edit</a:t>
          </a:r>
        </a:p>
      </dgm:t>
    </dgm:pt>
    <dgm:pt modelId="{C593E684-A8A4-4FD4-9D15-7AC9144F249C}" type="parTrans" cxnId="{7EAAD49D-1FAA-4B58-AF37-EB3EB875D7FE}">
      <dgm:prSet/>
      <dgm:spPr/>
      <dgm:t>
        <a:bodyPr/>
        <a:lstStyle/>
        <a:p>
          <a:endParaRPr lang="en-US"/>
        </a:p>
      </dgm:t>
    </dgm:pt>
    <dgm:pt modelId="{410C827A-8B8F-4BD2-9371-0AF8EB9697F0}" type="sibTrans" cxnId="{7EAAD49D-1FAA-4B58-AF37-EB3EB875D7FE}">
      <dgm:prSet/>
      <dgm:spPr/>
      <dgm:t>
        <a:bodyPr/>
        <a:lstStyle/>
        <a:p>
          <a:endParaRPr lang="en-US"/>
        </a:p>
      </dgm:t>
    </dgm:pt>
    <dgm:pt modelId="{C6F4ECA5-8E55-49A7-A124-2FE27845719F}" type="pres">
      <dgm:prSet presAssocID="{97371F4E-EFCC-4489-9D4F-A04749EEC3C7}" presName="cycle" presStyleCnt="0">
        <dgm:presLayoutVars>
          <dgm:dir/>
          <dgm:resizeHandles val="exact"/>
        </dgm:presLayoutVars>
      </dgm:prSet>
      <dgm:spPr/>
    </dgm:pt>
    <dgm:pt modelId="{D26C634C-629D-4161-88AF-27FCE15AF6B7}" type="pres">
      <dgm:prSet presAssocID="{2949E5D0-E3AE-440C-84E0-4D335FE357A3}" presName="dummy" presStyleCnt="0"/>
      <dgm:spPr/>
    </dgm:pt>
    <dgm:pt modelId="{DAD424E8-6E6A-4FDA-B3E6-483CA922E066}" type="pres">
      <dgm:prSet presAssocID="{2949E5D0-E3AE-440C-84E0-4D335FE357A3}" presName="node" presStyleLbl="revTx" presStyleIdx="0" presStyleCnt="3" custScaleX="194139" custRadScaleRad="108985" custRadScaleInc="8408">
        <dgm:presLayoutVars>
          <dgm:bulletEnabled val="1"/>
        </dgm:presLayoutVars>
      </dgm:prSet>
      <dgm:spPr/>
    </dgm:pt>
    <dgm:pt modelId="{5ACE39B1-DEE8-4A45-A385-F29C53872361}" type="pres">
      <dgm:prSet presAssocID="{58AB6B1C-C21F-4364-ACA8-705E866302CC}" presName="sibTrans" presStyleLbl="node1" presStyleIdx="0" presStyleCnt="3"/>
      <dgm:spPr/>
    </dgm:pt>
    <dgm:pt modelId="{76FA96CB-7B53-4B64-9D50-6A84EDF8069E}" type="pres">
      <dgm:prSet presAssocID="{D459C53D-C842-4379-B987-E4C10069BCDB}" presName="dummy" presStyleCnt="0"/>
      <dgm:spPr/>
    </dgm:pt>
    <dgm:pt modelId="{2B2AA75F-9619-46A2-A649-4845E114DAD3}" type="pres">
      <dgm:prSet presAssocID="{D459C53D-C842-4379-B987-E4C10069BCDB}" presName="node" presStyleLbl="revTx" presStyleIdx="1" presStyleCnt="3" custScaleX="137713" custRadScaleRad="112525" custRadScaleInc="-725">
        <dgm:presLayoutVars>
          <dgm:bulletEnabled val="1"/>
        </dgm:presLayoutVars>
      </dgm:prSet>
      <dgm:spPr/>
    </dgm:pt>
    <dgm:pt modelId="{1DA5407C-2ABA-4D53-A6E4-65C1E42F44ED}" type="pres">
      <dgm:prSet presAssocID="{F6C2D785-60EF-4587-AFCF-1F8354AF04F3}" presName="sibTrans" presStyleLbl="node1" presStyleIdx="1" presStyleCnt="3"/>
      <dgm:spPr/>
    </dgm:pt>
    <dgm:pt modelId="{7647305E-982E-4611-88D4-4B010B25F2E9}" type="pres">
      <dgm:prSet presAssocID="{B3C1612D-F49E-46F5-96F5-811B17CA5296}" presName="dummy" presStyleCnt="0"/>
      <dgm:spPr/>
    </dgm:pt>
    <dgm:pt modelId="{CA33C156-38C2-47B4-B412-AC0AD426ECA9}" type="pres">
      <dgm:prSet presAssocID="{B3C1612D-F49E-46F5-96F5-811B17CA5296}" presName="node" presStyleLbl="revTx" presStyleIdx="2" presStyleCnt="3">
        <dgm:presLayoutVars>
          <dgm:bulletEnabled val="1"/>
        </dgm:presLayoutVars>
      </dgm:prSet>
      <dgm:spPr/>
    </dgm:pt>
    <dgm:pt modelId="{52CF257E-0E6F-48A7-B73F-3BF9D7D3B8C9}" type="pres">
      <dgm:prSet presAssocID="{410C827A-8B8F-4BD2-9371-0AF8EB9697F0}" presName="sibTrans" presStyleLbl="node1" presStyleIdx="2" presStyleCnt="3"/>
      <dgm:spPr/>
    </dgm:pt>
  </dgm:ptLst>
  <dgm:cxnLst>
    <dgm:cxn modelId="{9631A227-4F8C-4C18-BDDF-120C459A714D}" type="presOf" srcId="{D459C53D-C842-4379-B987-E4C10069BCDB}" destId="{2B2AA75F-9619-46A2-A649-4845E114DAD3}" srcOrd="0" destOrd="0" presId="urn:microsoft.com/office/officeart/2005/8/layout/cycle1"/>
    <dgm:cxn modelId="{9166A457-5823-4CB9-B1FD-CC09D9096299}" type="presOf" srcId="{410C827A-8B8F-4BD2-9371-0AF8EB9697F0}" destId="{52CF257E-0E6F-48A7-B73F-3BF9D7D3B8C9}" srcOrd="0" destOrd="0" presId="urn:microsoft.com/office/officeart/2005/8/layout/cycle1"/>
    <dgm:cxn modelId="{E099A55A-9178-4B41-86C1-45FC46C7906A}" type="presOf" srcId="{2949E5D0-E3AE-440C-84E0-4D335FE357A3}" destId="{DAD424E8-6E6A-4FDA-B3E6-483CA922E066}" srcOrd="0" destOrd="0" presId="urn:microsoft.com/office/officeart/2005/8/layout/cycle1"/>
    <dgm:cxn modelId="{C779B286-9221-49AC-B04F-9C2D0436B319}" srcId="{97371F4E-EFCC-4489-9D4F-A04749EEC3C7}" destId="{2949E5D0-E3AE-440C-84E0-4D335FE357A3}" srcOrd="0" destOrd="0" parTransId="{1DC2CE05-67FE-404B-A1FA-DE130E295249}" sibTransId="{58AB6B1C-C21F-4364-ACA8-705E866302CC}"/>
    <dgm:cxn modelId="{7EAAD49D-1FAA-4B58-AF37-EB3EB875D7FE}" srcId="{97371F4E-EFCC-4489-9D4F-A04749EEC3C7}" destId="{B3C1612D-F49E-46F5-96F5-811B17CA5296}" srcOrd="2" destOrd="0" parTransId="{C593E684-A8A4-4FD4-9D15-7AC9144F249C}" sibTransId="{410C827A-8B8F-4BD2-9371-0AF8EB9697F0}"/>
    <dgm:cxn modelId="{CF3EF0A6-E957-4029-8642-ACC0FDEBD4C3}" srcId="{97371F4E-EFCC-4489-9D4F-A04749EEC3C7}" destId="{D459C53D-C842-4379-B987-E4C10069BCDB}" srcOrd="1" destOrd="0" parTransId="{3EDB57BF-3425-4E1F-8303-6E3721F62824}" sibTransId="{F6C2D785-60EF-4587-AFCF-1F8354AF04F3}"/>
    <dgm:cxn modelId="{3429E9AB-A7A4-4582-AFDA-114C08CEE0FA}" type="presOf" srcId="{58AB6B1C-C21F-4364-ACA8-705E866302CC}" destId="{5ACE39B1-DEE8-4A45-A385-F29C53872361}" srcOrd="0" destOrd="0" presId="urn:microsoft.com/office/officeart/2005/8/layout/cycle1"/>
    <dgm:cxn modelId="{21F105AD-986A-4D64-97A8-340C4B3E94D1}" type="presOf" srcId="{B3C1612D-F49E-46F5-96F5-811B17CA5296}" destId="{CA33C156-38C2-47B4-B412-AC0AD426ECA9}" srcOrd="0" destOrd="0" presId="urn:microsoft.com/office/officeart/2005/8/layout/cycle1"/>
    <dgm:cxn modelId="{ACEE26D7-0F91-4973-AE03-6BF757CE92F3}" type="presOf" srcId="{97371F4E-EFCC-4489-9D4F-A04749EEC3C7}" destId="{C6F4ECA5-8E55-49A7-A124-2FE27845719F}" srcOrd="0" destOrd="0" presId="urn:microsoft.com/office/officeart/2005/8/layout/cycle1"/>
    <dgm:cxn modelId="{060246EB-8A7E-4EA7-9A32-7596E38D1842}" type="presOf" srcId="{F6C2D785-60EF-4587-AFCF-1F8354AF04F3}" destId="{1DA5407C-2ABA-4D53-A6E4-65C1E42F44ED}" srcOrd="0" destOrd="0" presId="urn:microsoft.com/office/officeart/2005/8/layout/cycle1"/>
    <dgm:cxn modelId="{6788C2F5-38D3-41E7-827B-8C02F246BB0D}" type="presParOf" srcId="{C6F4ECA5-8E55-49A7-A124-2FE27845719F}" destId="{D26C634C-629D-4161-88AF-27FCE15AF6B7}" srcOrd="0" destOrd="0" presId="urn:microsoft.com/office/officeart/2005/8/layout/cycle1"/>
    <dgm:cxn modelId="{9027A4C3-A359-4F2C-8807-B629956A4199}" type="presParOf" srcId="{C6F4ECA5-8E55-49A7-A124-2FE27845719F}" destId="{DAD424E8-6E6A-4FDA-B3E6-483CA922E066}" srcOrd="1" destOrd="0" presId="urn:microsoft.com/office/officeart/2005/8/layout/cycle1"/>
    <dgm:cxn modelId="{A928793B-3335-484C-9602-89FB80C7F198}" type="presParOf" srcId="{C6F4ECA5-8E55-49A7-A124-2FE27845719F}" destId="{5ACE39B1-DEE8-4A45-A385-F29C53872361}" srcOrd="2" destOrd="0" presId="urn:microsoft.com/office/officeart/2005/8/layout/cycle1"/>
    <dgm:cxn modelId="{3633DB1C-2EAB-4F3A-9664-FDCD1362EAE7}" type="presParOf" srcId="{C6F4ECA5-8E55-49A7-A124-2FE27845719F}" destId="{76FA96CB-7B53-4B64-9D50-6A84EDF8069E}" srcOrd="3" destOrd="0" presId="urn:microsoft.com/office/officeart/2005/8/layout/cycle1"/>
    <dgm:cxn modelId="{1B2E99F9-AAE2-48F9-9AB0-8DE76D3CC810}" type="presParOf" srcId="{C6F4ECA5-8E55-49A7-A124-2FE27845719F}" destId="{2B2AA75F-9619-46A2-A649-4845E114DAD3}" srcOrd="4" destOrd="0" presId="urn:microsoft.com/office/officeart/2005/8/layout/cycle1"/>
    <dgm:cxn modelId="{77A43115-285F-4CC4-A7F3-FC00FA56E7CC}" type="presParOf" srcId="{C6F4ECA5-8E55-49A7-A124-2FE27845719F}" destId="{1DA5407C-2ABA-4D53-A6E4-65C1E42F44ED}" srcOrd="5" destOrd="0" presId="urn:microsoft.com/office/officeart/2005/8/layout/cycle1"/>
    <dgm:cxn modelId="{5BA801E7-6516-4B67-BC78-B2ADAB56F206}" type="presParOf" srcId="{C6F4ECA5-8E55-49A7-A124-2FE27845719F}" destId="{7647305E-982E-4611-88D4-4B010B25F2E9}" srcOrd="6" destOrd="0" presId="urn:microsoft.com/office/officeart/2005/8/layout/cycle1"/>
    <dgm:cxn modelId="{DCD277F1-2DD4-4BB1-8CA5-CC4A5B1D6559}" type="presParOf" srcId="{C6F4ECA5-8E55-49A7-A124-2FE27845719F}" destId="{CA33C156-38C2-47B4-B412-AC0AD426ECA9}" srcOrd="7" destOrd="0" presId="urn:microsoft.com/office/officeart/2005/8/layout/cycle1"/>
    <dgm:cxn modelId="{AB194763-891F-435E-B57B-F4A3696703FC}" type="presParOf" srcId="{C6F4ECA5-8E55-49A7-A124-2FE27845719F}" destId="{52CF257E-0E6F-48A7-B73F-3BF9D7D3B8C9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7371F4E-EFCC-4489-9D4F-A04749EEC3C7}" type="doc">
      <dgm:prSet loTypeId="urn:microsoft.com/office/officeart/2005/8/layout/cycle1" loCatId="cycle" qsTypeId="urn:microsoft.com/office/officeart/2005/8/quickstyle/3d4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2949E5D0-E3AE-440C-84E0-4D335FE357A3}">
      <dgm:prSet phldrT="[Text]" custT="1"/>
      <dgm:spPr/>
      <dgm:t>
        <a:bodyPr/>
        <a:lstStyle/>
        <a:p>
          <a:r>
            <a:rPr lang="en-US" sz="2400" dirty="0">
              <a:solidFill>
                <a:srgbClr val="C00000"/>
              </a:solidFill>
            </a:rPr>
            <a:t>Compile</a:t>
          </a:r>
        </a:p>
      </dgm:t>
    </dgm:pt>
    <dgm:pt modelId="{1DC2CE05-67FE-404B-A1FA-DE130E295249}" type="parTrans" cxnId="{C779B286-9221-49AC-B04F-9C2D0436B319}">
      <dgm:prSet/>
      <dgm:spPr/>
      <dgm:t>
        <a:bodyPr/>
        <a:lstStyle/>
        <a:p>
          <a:endParaRPr lang="en-US"/>
        </a:p>
      </dgm:t>
    </dgm:pt>
    <dgm:pt modelId="{58AB6B1C-C21F-4364-ACA8-705E866302CC}" type="sibTrans" cxnId="{C779B286-9221-49AC-B04F-9C2D0436B319}">
      <dgm:prSet/>
      <dgm:spPr/>
      <dgm:t>
        <a:bodyPr/>
        <a:lstStyle/>
        <a:p>
          <a:endParaRPr lang="en-US"/>
        </a:p>
      </dgm:t>
    </dgm:pt>
    <dgm:pt modelId="{D459C53D-C842-4379-B987-E4C10069BCDB}">
      <dgm:prSet phldrT="[Text]" custT="1"/>
      <dgm:spPr/>
      <dgm:t>
        <a:bodyPr/>
        <a:lstStyle/>
        <a:p>
          <a:r>
            <a:rPr lang="en-US" sz="1800" dirty="0"/>
            <a:t>Execute</a:t>
          </a:r>
        </a:p>
      </dgm:t>
    </dgm:pt>
    <dgm:pt modelId="{3EDB57BF-3425-4E1F-8303-6E3721F62824}" type="parTrans" cxnId="{CF3EF0A6-E957-4029-8642-ACC0FDEBD4C3}">
      <dgm:prSet/>
      <dgm:spPr/>
      <dgm:t>
        <a:bodyPr/>
        <a:lstStyle/>
        <a:p>
          <a:endParaRPr lang="en-US"/>
        </a:p>
      </dgm:t>
    </dgm:pt>
    <dgm:pt modelId="{F6C2D785-60EF-4587-AFCF-1F8354AF04F3}" type="sibTrans" cxnId="{CF3EF0A6-E957-4029-8642-ACC0FDEBD4C3}">
      <dgm:prSet/>
      <dgm:spPr/>
      <dgm:t>
        <a:bodyPr/>
        <a:lstStyle/>
        <a:p>
          <a:endParaRPr lang="en-US"/>
        </a:p>
      </dgm:t>
    </dgm:pt>
    <dgm:pt modelId="{B3C1612D-F49E-46F5-96F5-811B17CA5296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Edit</a:t>
          </a:r>
        </a:p>
      </dgm:t>
    </dgm:pt>
    <dgm:pt modelId="{C593E684-A8A4-4FD4-9D15-7AC9144F249C}" type="parTrans" cxnId="{7EAAD49D-1FAA-4B58-AF37-EB3EB875D7FE}">
      <dgm:prSet/>
      <dgm:spPr/>
      <dgm:t>
        <a:bodyPr/>
        <a:lstStyle/>
        <a:p>
          <a:endParaRPr lang="en-US"/>
        </a:p>
      </dgm:t>
    </dgm:pt>
    <dgm:pt modelId="{410C827A-8B8F-4BD2-9371-0AF8EB9697F0}" type="sibTrans" cxnId="{7EAAD49D-1FAA-4B58-AF37-EB3EB875D7FE}">
      <dgm:prSet/>
      <dgm:spPr/>
      <dgm:t>
        <a:bodyPr/>
        <a:lstStyle/>
        <a:p>
          <a:endParaRPr lang="en-US"/>
        </a:p>
      </dgm:t>
    </dgm:pt>
    <dgm:pt modelId="{C6F4ECA5-8E55-49A7-A124-2FE27845719F}" type="pres">
      <dgm:prSet presAssocID="{97371F4E-EFCC-4489-9D4F-A04749EEC3C7}" presName="cycle" presStyleCnt="0">
        <dgm:presLayoutVars>
          <dgm:dir/>
          <dgm:resizeHandles val="exact"/>
        </dgm:presLayoutVars>
      </dgm:prSet>
      <dgm:spPr/>
    </dgm:pt>
    <dgm:pt modelId="{D26C634C-629D-4161-88AF-27FCE15AF6B7}" type="pres">
      <dgm:prSet presAssocID="{2949E5D0-E3AE-440C-84E0-4D335FE357A3}" presName="dummy" presStyleCnt="0"/>
      <dgm:spPr/>
    </dgm:pt>
    <dgm:pt modelId="{DAD424E8-6E6A-4FDA-B3E6-483CA922E066}" type="pres">
      <dgm:prSet presAssocID="{2949E5D0-E3AE-440C-84E0-4D335FE357A3}" presName="node" presStyleLbl="revTx" presStyleIdx="0" presStyleCnt="3" custScaleX="194139" custRadScaleRad="108985" custRadScaleInc="8408">
        <dgm:presLayoutVars>
          <dgm:bulletEnabled val="1"/>
        </dgm:presLayoutVars>
      </dgm:prSet>
      <dgm:spPr/>
    </dgm:pt>
    <dgm:pt modelId="{5ACE39B1-DEE8-4A45-A385-F29C53872361}" type="pres">
      <dgm:prSet presAssocID="{58AB6B1C-C21F-4364-ACA8-705E866302CC}" presName="sibTrans" presStyleLbl="node1" presStyleIdx="0" presStyleCnt="3"/>
      <dgm:spPr/>
    </dgm:pt>
    <dgm:pt modelId="{76FA96CB-7B53-4B64-9D50-6A84EDF8069E}" type="pres">
      <dgm:prSet presAssocID="{D459C53D-C842-4379-B987-E4C10069BCDB}" presName="dummy" presStyleCnt="0"/>
      <dgm:spPr/>
    </dgm:pt>
    <dgm:pt modelId="{2B2AA75F-9619-46A2-A649-4845E114DAD3}" type="pres">
      <dgm:prSet presAssocID="{D459C53D-C842-4379-B987-E4C10069BCDB}" presName="node" presStyleLbl="revTx" presStyleIdx="1" presStyleCnt="3" custScaleX="137713" custRadScaleRad="112525" custRadScaleInc="-725">
        <dgm:presLayoutVars>
          <dgm:bulletEnabled val="1"/>
        </dgm:presLayoutVars>
      </dgm:prSet>
      <dgm:spPr/>
    </dgm:pt>
    <dgm:pt modelId="{1DA5407C-2ABA-4D53-A6E4-65C1E42F44ED}" type="pres">
      <dgm:prSet presAssocID="{F6C2D785-60EF-4587-AFCF-1F8354AF04F3}" presName="sibTrans" presStyleLbl="node1" presStyleIdx="1" presStyleCnt="3"/>
      <dgm:spPr/>
    </dgm:pt>
    <dgm:pt modelId="{7647305E-982E-4611-88D4-4B010B25F2E9}" type="pres">
      <dgm:prSet presAssocID="{B3C1612D-F49E-46F5-96F5-811B17CA5296}" presName="dummy" presStyleCnt="0"/>
      <dgm:spPr/>
    </dgm:pt>
    <dgm:pt modelId="{CA33C156-38C2-47B4-B412-AC0AD426ECA9}" type="pres">
      <dgm:prSet presAssocID="{B3C1612D-F49E-46F5-96F5-811B17CA5296}" presName="node" presStyleLbl="revTx" presStyleIdx="2" presStyleCnt="3">
        <dgm:presLayoutVars>
          <dgm:bulletEnabled val="1"/>
        </dgm:presLayoutVars>
      </dgm:prSet>
      <dgm:spPr/>
    </dgm:pt>
    <dgm:pt modelId="{52CF257E-0E6F-48A7-B73F-3BF9D7D3B8C9}" type="pres">
      <dgm:prSet presAssocID="{410C827A-8B8F-4BD2-9371-0AF8EB9697F0}" presName="sibTrans" presStyleLbl="node1" presStyleIdx="2" presStyleCnt="3"/>
      <dgm:spPr/>
    </dgm:pt>
  </dgm:ptLst>
  <dgm:cxnLst>
    <dgm:cxn modelId="{21B25F06-CC50-4A09-8FB2-BC42B2759598}" type="presOf" srcId="{B3C1612D-F49E-46F5-96F5-811B17CA5296}" destId="{CA33C156-38C2-47B4-B412-AC0AD426ECA9}" srcOrd="0" destOrd="0" presId="urn:microsoft.com/office/officeart/2005/8/layout/cycle1"/>
    <dgm:cxn modelId="{B3158E1A-DE3C-4548-80A7-A6E9F7418A67}" type="presOf" srcId="{F6C2D785-60EF-4587-AFCF-1F8354AF04F3}" destId="{1DA5407C-2ABA-4D53-A6E4-65C1E42F44ED}" srcOrd="0" destOrd="0" presId="urn:microsoft.com/office/officeart/2005/8/layout/cycle1"/>
    <dgm:cxn modelId="{C779B286-9221-49AC-B04F-9C2D0436B319}" srcId="{97371F4E-EFCC-4489-9D4F-A04749EEC3C7}" destId="{2949E5D0-E3AE-440C-84E0-4D335FE357A3}" srcOrd="0" destOrd="0" parTransId="{1DC2CE05-67FE-404B-A1FA-DE130E295249}" sibTransId="{58AB6B1C-C21F-4364-ACA8-705E866302CC}"/>
    <dgm:cxn modelId="{A3344A96-E1AA-4E66-8BC1-21D7EBADE547}" type="presOf" srcId="{2949E5D0-E3AE-440C-84E0-4D335FE357A3}" destId="{DAD424E8-6E6A-4FDA-B3E6-483CA922E066}" srcOrd="0" destOrd="0" presId="urn:microsoft.com/office/officeart/2005/8/layout/cycle1"/>
    <dgm:cxn modelId="{7EAAD49D-1FAA-4B58-AF37-EB3EB875D7FE}" srcId="{97371F4E-EFCC-4489-9D4F-A04749EEC3C7}" destId="{B3C1612D-F49E-46F5-96F5-811B17CA5296}" srcOrd="2" destOrd="0" parTransId="{C593E684-A8A4-4FD4-9D15-7AC9144F249C}" sibTransId="{410C827A-8B8F-4BD2-9371-0AF8EB9697F0}"/>
    <dgm:cxn modelId="{CF3EF0A6-E957-4029-8642-ACC0FDEBD4C3}" srcId="{97371F4E-EFCC-4489-9D4F-A04749EEC3C7}" destId="{D459C53D-C842-4379-B987-E4C10069BCDB}" srcOrd="1" destOrd="0" parTransId="{3EDB57BF-3425-4E1F-8303-6E3721F62824}" sibTransId="{F6C2D785-60EF-4587-AFCF-1F8354AF04F3}"/>
    <dgm:cxn modelId="{AEDD26DF-11CE-4A69-BA29-4347F676250E}" type="presOf" srcId="{D459C53D-C842-4379-B987-E4C10069BCDB}" destId="{2B2AA75F-9619-46A2-A649-4845E114DAD3}" srcOrd="0" destOrd="0" presId="urn:microsoft.com/office/officeart/2005/8/layout/cycle1"/>
    <dgm:cxn modelId="{634CCCE3-010C-4E30-85E9-10118511B891}" type="presOf" srcId="{58AB6B1C-C21F-4364-ACA8-705E866302CC}" destId="{5ACE39B1-DEE8-4A45-A385-F29C53872361}" srcOrd="0" destOrd="0" presId="urn:microsoft.com/office/officeart/2005/8/layout/cycle1"/>
    <dgm:cxn modelId="{DEB31FE4-705B-45AB-A5C8-A0AF7605FB76}" type="presOf" srcId="{97371F4E-EFCC-4489-9D4F-A04749EEC3C7}" destId="{C6F4ECA5-8E55-49A7-A124-2FE27845719F}" srcOrd="0" destOrd="0" presId="urn:microsoft.com/office/officeart/2005/8/layout/cycle1"/>
    <dgm:cxn modelId="{1EA810F7-9A3B-4438-BDFC-B252C0412D16}" type="presOf" srcId="{410C827A-8B8F-4BD2-9371-0AF8EB9697F0}" destId="{52CF257E-0E6F-48A7-B73F-3BF9D7D3B8C9}" srcOrd="0" destOrd="0" presId="urn:microsoft.com/office/officeart/2005/8/layout/cycle1"/>
    <dgm:cxn modelId="{E7B5FF69-C71F-4807-8BFD-5B44A1D08176}" type="presParOf" srcId="{C6F4ECA5-8E55-49A7-A124-2FE27845719F}" destId="{D26C634C-629D-4161-88AF-27FCE15AF6B7}" srcOrd="0" destOrd="0" presId="urn:microsoft.com/office/officeart/2005/8/layout/cycle1"/>
    <dgm:cxn modelId="{150D8631-9393-44DB-9AE9-2966983842F8}" type="presParOf" srcId="{C6F4ECA5-8E55-49A7-A124-2FE27845719F}" destId="{DAD424E8-6E6A-4FDA-B3E6-483CA922E066}" srcOrd="1" destOrd="0" presId="urn:microsoft.com/office/officeart/2005/8/layout/cycle1"/>
    <dgm:cxn modelId="{1C4E6250-5529-49B2-93FF-34229E5FC6B4}" type="presParOf" srcId="{C6F4ECA5-8E55-49A7-A124-2FE27845719F}" destId="{5ACE39B1-DEE8-4A45-A385-F29C53872361}" srcOrd="2" destOrd="0" presId="urn:microsoft.com/office/officeart/2005/8/layout/cycle1"/>
    <dgm:cxn modelId="{F79C9B9C-72D5-4611-9771-CF687FE2CB68}" type="presParOf" srcId="{C6F4ECA5-8E55-49A7-A124-2FE27845719F}" destId="{76FA96CB-7B53-4B64-9D50-6A84EDF8069E}" srcOrd="3" destOrd="0" presId="urn:microsoft.com/office/officeart/2005/8/layout/cycle1"/>
    <dgm:cxn modelId="{F26E3A6C-0862-4B22-833E-9071087A15F1}" type="presParOf" srcId="{C6F4ECA5-8E55-49A7-A124-2FE27845719F}" destId="{2B2AA75F-9619-46A2-A649-4845E114DAD3}" srcOrd="4" destOrd="0" presId="urn:microsoft.com/office/officeart/2005/8/layout/cycle1"/>
    <dgm:cxn modelId="{0AAE034E-FFDE-411E-8737-6EDBAD4AA9FA}" type="presParOf" srcId="{C6F4ECA5-8E55-49A7-A124-2FE27845719F}" destId="{1DA5407C-2ABA-4D53-A6E4-65C1E42F44ED}" srcOrd="5" destOrd="0" presId="urn:microsoft.com/office/officeart/2005/8/layout/cycle1"/>
    <dgm:cxn modelId="{F19EAC9F-08FA-4CDD-B5D3-4CE4410AE227}" type="presParOf" srcId="{C6F4ECA5-8E55-49A7-A124-2FE27845719F}" destId="{7647305E-982E-4611-88D4-4B010B25F2E9}" srcOrd="6" destOrd="0" presId="urn:microsoft.com/office/officeart/2005/8/layout/cycle1"/>
    <dgm:cxn modelId="{240BFE52-9ADF-4817-A7D2-DD3CB04CA71D}" type="presParOf" srcId="{C6F4ECA5-8E55-49A7-A124-2FE27845719F}" destId="{CA33C156-38C2-47B4-B412-AC0AD426ECA9}" srcOrd="7" destOrd="0" presId="urn:microsoft.com/office/officeart/2005/8/layout/cycle1"/>
    <dgm:cxn modelId="{7692C9BE-8421-4E8F-999F-47DDE709641A}" type="presParOf" srcId="{C6F4ECA5-8E55-49A7-A124-2FE27845719F}" destId="{52CF257E-0E6F-48A7-B73F-3BF9D7D3B8C9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7371F4E-EFCC-4489-9D4F-A04749EEC3C7}" type="doc">
      <dgm:prSet loTypeId="urn:microsoft.com/office/officeart/2005/8/layout/cycle1" loCatId="cycle" qsTypeId="urn:microsoft.com/office/officeart/2005/8/quickstyle/3d4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2949E5D0-E3AE-440C-84E0-4D335FE357A3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Compile</a:t>
          </a:r>
        </a:p>
      </dgm:t>
    </dgm:pt>
    <dgm:pt modelId="{1DC2CE05-67FE-404B-A1FA-DE130E295249}" type="parTrans" cxnId="{C779B286-9221-49AC-B04F-9C2D0436B319}">
      <dgm:prSet/>
      <dgm:spPr/>
      <dgm:t>
        <a:bodyPr/>
        <a:lstStyle/>
        <a:p>
          <a:endParaRPr lang="en-US"/>
        </a:p>
      </dgm:t>
    </dgm:pt>
    <dgm:pt modelId="{58AB6B1C-C21F-4364-ACA8-705E866302CC}" type="sibTrans" cxnId="{C779B286-9221-49AC-B04F-9C2D0436B319}">
      <dgm:prSet/>
      <dgm:spPr/>
      <dgm:t>
        <a:bodyPr/>
        <a:lstStyle/>
        <a:p>
          <a:endParaRPr lang="en-US"/>
        </a:p>
      </dgm:t>
    </dgm:pt>
    <dgm:pt modelId="{D459C53D-C842-4379-B987-E4C10069BCDB}">
      <dgm:prSet phldrT="[Text]" custT="1"/>
      <dgm:spPr/>
      <dgm:t>
        <a:bodyPr/>
        <a:lstStyle/>
        <a:p>
          <a:r>
            <a:rPr lang="en-US" sz="2200" baseline="0" dirty="0">
              <a:solidFill>
                <a:srgbClr val="C00000"/>
              </a:solidFill>
            </a:rPr>
            <a:t>Execute</a:t>
          </a:r>
        </a:p>
      </dgm:t>
    </dgm:pt>
    <dgm:pt modelId="{3EDB57BF-3425-4E1F-8303-6E3721F62824}" type="parTrans" cxnId="{CF3EF0A6-E957-4029-8642-ACC0FDEBD4C3}">
      <dgm:prSet/>
      <dgm:spPr/>
      <dgm:t>
        <a:bodyPr/>
        <a:lstStyle/>
        <a:p>
          <a:endParaRPr lang="en-US"/>
        </a:p>
      </dgm:t>
    </dgm:pt>
    <dgm:pt modelId="{F6C2D785-60EF-4587-AFCF-1F8354AF04F3}" type="sibTrans" cxnId="{CF3EF0A6-E957-4029-8642-ACC0FDEBD4C3}">
      <dgm:prSet/>
      <dgm:spPr/>
      <dgm:t>
        <a:bodyPr/>
        <a:lstStyle/>
        <a:p>
          <a:endParaRPr lang="en-US"/>
        </a:p>
      </dgm:t>
    </dgm:pt>
    <dgm:pt modelId="{B3C1612D-F49E-46F5-96F5-811B17CA5296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Edit</a:t>
          </a:r>
        </a:p>
      </dgm:t>
    </dgm:pt>
    <dgm:pt modelId="{C593E684-A8A4-4FD4-9D15-7AC9144F249C}" type="parTrans" cxnId="{7EAAD49D-1FAA-4B58-AF37-EB3EB875D7FE}">
      <dgm:prSet/>
      <dgm:spPr/>
      <dgm:t>
        <a:bodyPr/>
        <a:lstStyle/>
        <a:p>
          <a:endParaRPr lang="en-US"/>
        </a:p>
      </dgm:t>
    </dgm:pt>
    <dgm:pt modelId="{410C827A-8B8F-4BD2-9371-0AF8EB9697F0}" type="sibTrans" cxnId="{7EAAD49D-1FAA-4B58-AF37-EB3EB875D7FE}">
      <dgm:prSet/>
      <dgm:spPr/>
      <dgm:t>
        <a:bodyPr/>
        <a:lstStyle/>
        <a:p>
          <a:endParaRPr lang="en-US"/>
        </a:p>
      </dgm:t>
    </dgm:pt>
    <dgm:pt modelId="{C6F4ECA5-8E55-49A7-A124-2FE27845719F}" type="pres">
      <dgm:prSet presAssocID="{97371F4E-EFCC-4489-9D4F-A04749EEC3C7}" presName="cycle" presStyleCnt="0">
        <dgm:presLayoutVars>
          <dgm:dir/>
          <dgm:resizeHandles val="exact"/>
        </dgm:presLayoutVars>
      </dgm:prSet>
      <dgm:spPr/>
    </dgm:pt>
    <dgm:pt modelId="{D26C634C-629D-4161-88AF-27FCE15AF6B7}" type="pres">
      <dgm:prSet presAssocID="{2949E5D0-E3AE-440C-84E0-4D335FE357A3}" presName="dummy" presStyleCnt="0"/>
      <dgm:spPr/>
    </dgm:pt>
    <dgm:pt modelId="{DAD424E8-6E6A-4FDA-B3E6-483CA922E066}" type="pres">
      <dgm:prSet presAssocID="{2949E5D0-E3AE-440C-84E0-4D335FE357A3}" presName="node" presStyleLbl="revTx" presStyleIdx="0" presStyleCnt="3" custScaleX="194139" custRadScaleRad="108985" custRadScaleInc="8408">
        <dgm:presLayoutVars>
          <dgm:bulletEnabled val="1"/>
        </dgm:presLayoutVars>
      </dgm:prSet>
      <dgm:spPr/>
    </dgm:pt>
    <dgm:pt modelId="{5ACE39B1-DEE8-4A45-A385-F29C53872361}" type="pres">
      <dgm:prSet presAssocID="{58AB6B1C-C21F-4364-ACA8-705E866302CC}" presName="sibTrans" presStyleLbl="node1" presStyleIdx="0" presStyleCnt="3"/>
      <dgm:spPr/>
    </dgm:pt>
    <dgm:pt modelId="{76FA96CB-7B53-4B64-9D50-6A84EDF8069E}" type="pres">
      <dgm:prSet presAssocID="{D459C53D-C842-4379-B987-E4C10069BCDB}" presName="dummy" presStyleCnt="0"/>
      <dgm:spPr/>
    </dgm:pt>
    <dgm:pt modelId="{2B2AA75F-9619-46A2-A649-4845E114DAD3}" type="pres">
      <dgm:prSet presAssocID="{D459C53D-C842-4379-B987-E4C10069BCDB}" presName="node" presStyleLbl="revTx" presStyleIdx="1" presStyleCnt="3" custScaleX="165043" custRadScaleRad="112525" custRadScaleInc="-725">
        <dgm:presLayoutVars>
          <dgm:bulletEnabled val="1"/>
        </dgm:presLayoutVars>
      </dgm:prSet>
      <dgm:spPr/>
    </dgm:pt>
    <dgm:pt modelId="{1DA5407C-2ABA-4D53-A6E4-65C1E42F44ED}" type="pres">
      <dgm:prSet presAssocID="{F6C2D785-60EF-4587-AFCF-1F8354AF04F3}" presName="sibTrans" presStyleLbl="node1" presStyleIdx="1" presStyleCnt="3"/>
      <dgm:spPr/>
    </dgm:pt>
    <dgm:pt modelId="{7647305E-982E-4611-88D4-4B010B25F2E9}" type="pres">
      <dgm:prSet presAssocID="{B3C1612D-F49E-46F5-96F5-811B17CA5296}" presName="dummy" presStyleCnt="0"/>
      <dgm:spPr/>
    </dgm:pt>
    <dgm:pt modelId="{CA33C156-38C2-47B4-B412-AC0AD426ECA9}" type="pres">
      <dgm:prSet presAssocID="{B3C1612D-F49E-46F5-96F5-811B17CA5296}" presName="node" presStyleLbl="revTx" presStyleIdx="2" presStyleCnt="3">
        <dgm:presLayoutVars>
          <dgm:bulletEnabled val="1"/>
        </dgm:presLayoutVars>
      </dgm:prSet>
      <dgm:spPr/>
    </dgm:pt>
    <dgm:pt modelId="{52CF257E-0E6F-48A7-B73F-3BF9D7D3B8C9}" type="pres">
      <dgm:prSet presAssocID="{410C827A-8B8F-4BD2-9371-0AF8EB9697F0}" presName="sibTrans" presStyleLbl="node1" presStyleIdx="2" presStyleCnt="3"/>
      <dgm:spPr/>
    </dgm:pt>
  </dgm:ptLst>
  <dgm:cxnLst>
    <dgm:cxn modelId="{AD305F00-1F16-4358-9D9D-DC5F6A3F08BC}" type="presOf" srcId="{97371F4E-EFCC-4489-9D4F-A04749EEC3C7}" destId="{C6F4ECA5-8E55-49A7-A124-2FE27845719F}" srcOrd="0" destOrd="0" presId="urn:microsoft.com/office/officeart/2005/8/layout/cycle1"/>
    <dgm:cxn modelId="{8FD71F10-FF52-4978-9F5E-485FC69741F6}" type="presOf" srcId="{F6C2D785-60EF-4587-AFCF-1F8354AF04F3}" destId="{1DA5407C-2ABA-4D53-A6E4-65C1E42F44ED}" srcOrd="0" destOrd="0" presId="urn:microsoft.com/office/officeart/2005/8/layout/cycle1"/>
    <dgm:cxn modelId="{2D116F65-1671-44A2-95C0-68AC90FCC1FF}" type="presOf" srcId="{B3C1612D-F49E-46F5-96F5-811B17CA5296}" destId="{CA33C156-38C2-47B4-B412-AC0AD426ECA9}" srcOrd="0" destOrd="0" presId="urn:microsoft.com/office/officeart/2005/8/layout/cycle1"/>
    <dgm:cxn modelId="{59438177-9101-4EB6-843C-996E5A28830D}" type="presOf" srcId="{410C827A-8B8F-4BD2-9371-0AF8EB9697F0}" destId="{52CF257E-0E6F-48A7-B73F-3BF9D7D3B8C9}" srcOrd="0" destOrd="0" presId="urn:microsoft.com/office/officeart/2005/8/layout/cycle1"/>
    <dgm:cxn modelId="{C779B286-9221-49AC-B04F-9C2D0436B319}" srcId="{97371F4E-EFCC-4489-9D4F-A04749EEC3C7}" destId="{2949E5D0-E3AE-440C-84E0-4D335FE357A3}" srcOrd="0" destOrd="0" parTransId="{1DC2CE05-67FE-404B-A1FA-DE130E295249}" sibTransId="{58AB6B1C-C21F-4364-ACA8-705E866302CC}"/>
    <dgm:cxn modelId="{7EAAD49D-1FAA-4B58-AF37-EB3EB875D7FE}" srcId="{97371F4E-EFCC-4489-9D4F-A04749EEC3C7}" destId="{B3C1612D-F49E-46F5-96F5-811B17CA5296}" srcOrd="2" destOrd="0" parTransId="{C593E684-A8A4-4FD4-9D15-7AC9144F249C}" sibTransId="{410C827A-8B8F-4BD2-9371-0AF8EB9697F0}"/>
    <dgm:cxn modelId="{CF3EF0A6-E957-4029-8642-ACC0FDEBD4C3}" srcId="{97371F4E-EFCC-4489-9D4F-A04749EEC3C7}" destId="{D459C53D-C842-4379-B987-E4C10069BCDB}" srcOrd="1" destOrd="0" parTransId="{3EDB57BF-3425-4E1F-8303-6E3721F62824}" sibTransId="{F6C2D785-60EF-4587-AFCF-1F8354AF04F3}"/>
    <dgm:cxn modelId="{20C4B3B7-5EE5-4C53-B742-97D976D35652}" type="presOf" srcId="{D459C53D-C842-4379-B987-E4C10069BCDB}" destId="{2B2AA75F-9619-46A2-A649-4845E114DAD3}" srcOrd="0" destOrd="0" presId="urn:microsoft.com/office/officeart/2005/8/layout/cycle1"/>
    <dgm:cxn modelId="{792874E8-445A-410A-89E5-237C77F4BD6A}" type="presOf" srcId="{58AB6B1C-C21F-4364-ACA8-705E866302CC}" destId="{5ACE39B1-DEE8-4A45-A385-F29C53872361}" srcOrd="0" destOrd="0" presId="urn:microsoft.com/office/officeart/2005/8/layout/cycle1"/>
    <dgm:cxn modelId="{10DAF3FB-9296-4FB2-BC9F-BAC02E705B1C}" type="presOf" srcId="{2949E5D0-E3AE-440C-84E0-4D335FE357A3}" destId="{DAD424E8-6E6A-4FDA-B3E6-483CA922E066}" srcOrd="0" destOrd="0" presId="urn:microsoft.com/office/officeart/2005/8/layout/cycle1"/>
    <dgm:cxn modelId="{3AA58575-843C-4925-95F0-B130628BA829}" type="presParOf" srcId="{C6F4ECA5-8E55-49A7-A124-2FE27845719F}" destId="{D26C634C-629D-4161-88AF-27FCE15AF6B7}" srcOrd="0" destOrd="0" presId="urn:microsoft.com/office/officeart/2005/8/layout/cycle1"/>
    <dgm:cxn modelId="{6CAD6A9A-DB69-47DF-AAE2-8077605EB65F}" type="presParOf" srcId="{C6F4ECA5-8E55-49A7-A124-2FE27845719F}" destId="{DAD424E8-6E6A-4FDA-B3E6-483CA922E066}" srcOrd="1" destOrd="0" presId="urn:microsoft.com/office/officeart/2005/8/layout/cycle1"/>
    <dgm:cxn modelId="{498C4A04-95FA-4DF7-A120-B85755CFA3D0}" type="presParOf" srcId="{C6F4ECA5-8E55-49A7-A124-2FE27845719F}" destId="{5ACE39B1-DEE8-4A45-A385-F29C53872361}" srcOrd="2" destOrd="0" presId="urn:microsoft.com/office/officeart/2005/8/layout/cycle1"/>
    <dgm:cxn modelId="{11F9E47A-C134-4EF3-B533-61563743A753}" type="presParOf" srcId="{C6F4ECA5-8E55-49A7-A124-2FE27845719F}" destId="{76FA96CB-7B53-4B64-9D50-6A84EDF8069E}" srcOrd="3" destOrd="0" presId="urn:microsoft.com/office/officeart/2005/8/layout/cycle1"/>
    <dgm:cxn modelId="{E2EA7CDD-530E-48D5-A52B-A3143CA24921}" type="presParOf" srcId="{C6F4ECA5-8E55-49A7-A124-2FE27845719F}" destId="{2B2AA75F-9619-46A2-A649-4845E114DAD3}" srcOrd="4" destOrd="0" presId="urn:microsoft.com/office/officeart/2005/8/layout/cycle1"/>
    <dgm:cxn modelId="{E30ADD7E-1D48-4E85-8ACA-3685B1F8FB67}" type="presParOf" srcId="{C6F4ECA5-8E55-49A7-A124-2FE27845719F}" destId="{1DA5407C-2ABA-4D53-A6E4-65C1E42F44ED}" srcOrd="5" destOrd="0" presId="urn:microsoft.com/office/officeart/2005/8/layout/cycle1"/>
    <dgm:cxn modelId="{75D0A47F-AC8D-4916-B35B-CF19FAA2CAD1}" type="presParOf" srcId="{C6F4ECA5-8E55-49A7-A124-2FE27845719F}" destId="{7647305E-982E-4611-88D4-4B010B25F2E9}" srcOrd="6" destOrd="0" presId="urn:microsoft.com/office/officeart/2005/8/layout/cycle1"/>
    <dgm:cxn modelId="{AFA47D7A-0C59-4A4B-84AC-E4D391E85CF9}" type="presParOf" srcId="{C6F4ECA5-8E55-49A7-A124-2FE27845719F}" destId="{CA33C156-38C2-47B4-B412-AC0AD426ECA9}" srcOrd="7" destOrd="0" presId="urn:microsoft.com/office/officeart/2005/8/layout/cycle1"/>
    <dgm:cxn modelId="{8CF1C5A6-1219-4DD7-B998-2E0FDECB0C5D}" type="presParOf" srcId="{C6F4ECA5-8E55-49A7-A124-2FE27845719F}" destId="{52CF257E-0E6F-48A7-B73F-3BF9D7D3B8C9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D424E8-6E6A-4FDA-B3E6-483CA922E066}">
      <dsp:nvSpPr>
        <dsp:cNvPr id="0" name=""/>
        <dsp:cNvSpPr/>
      </dsp:nvSpPr>
      <dsp:spPr>
        <a:xfrm>
          <a:off x="3264167" y="308071"/>
          <a:ext cx="2076170" cy="1483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Compile</a:t>
          </a:r>
        </a:p>
      </dsp:txBody>
      <dsp:txXfrm>
        <a:off x="3264167" y="308071"/>
        <a:ext cx="2076170" cy="1483816"/>
      </dsp:txXfrm>
    </dsp:sp>
    <dsp:sp modelId="{5ACE39B1-DEE8-4A45-A385-F29C53872361}">
      <dsp:nvSpPr>
        <dsp:cNvPr id="0" name=""/>
        <dsp:cNvSpPr/>
      </dsp:nvSpPr>
      <dsp:spPr>
        <a:xfrm>
          <a:off x="1284648" y="-120336"/>
          <a:ext cx="3505931" cy="3505931"/>
        </a:xfrm>
        <a:prstGeom prst="circularArrow">
          <a:avLst>
            <a:gd name="adj1" fmla="val 8253"/>
            <a:gd name="adj2" fmla="val 576503"/>
            <a:gd name="adj3" fmla="val 2525431"/>
            <a:gd name="adj4" fmla="val 381111"/>
            <a:gd name="adj5" fmla="val 9628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2AA75F-9619-46A2-A649-4845E114DAD3}">
      <dsp:nvSpPr>
        <dsp:cNvPr id="0" name=""/>
        <dsp:cNvSpPr/>
      </dsp:nvSpPr>
      <dsp:spPr>
        <a:xfrm>
          <a:off x="1886405" y="2453183"/>
          <a:ext cx="2043408" cy="1483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Execute</a:t>
          </a:r>
        </a:p>
      </dsp:txBody>
      <dsp:txXfrm>
        <a:off x="1886405" y="2453183"/>
        <a:ext cx="2043408" cy="1483816"/>
      </dsp:txXfrm>
    </dsp:sp>
    <dsp:sp modelId="{1DA5407C-2ABA-4D53-A6E4-65C1E42F44ED}">
      <dsp:nvSpPr>
        <dsp:cNvPr id="0" name=""/>
        <dsp:cNvSpPr/>
      </dsp:nvSpPr>
      <dsp:spPr>
        <a:xfrm>
          <a:off x="1146991" y="3605"/>
          <a:ext cx="3505931" cy="3505931"/>
        </a:xfrm>
        <a:prstGeom prst="circularArrow">
          <a:avLst>
            <a:gd name="adj1" fmla="val 8253"/>
            <a:gd name="adj2" fmla="val 576503"/>
            <a:gd name="adj3" fmla="val 10178290"/>
            <a:gd name="adj4" fmla="val 8085389"/>
            <a:gd name="adj5" fmla="val 9628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3C156-38C2-47B4-B412-AC0AD426ECA9}">
      <dsp:nvSpPr>
        <dsp:cNvPr id="0" name=""/>
        <dsp:cNvSpPr/>
      </dsp:nvSpPr>
      <dsp:spPr>
        <a:xfrm>
          <a:off x="911351" y="291683"/>
          <a:ext cx="1483816" cy="1483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Edit</a:t>
          </a:r>
        </a:p>
      </dsp:txBody>
      <dsp:txXfrm>
        <a:off x="911351" y="291683"/>
        <a:ext cx="1483816" cy="1483816"/>
      </dsp:txXfrm>
    </dsp:sp>
    <dsp:sp modelId="{52CF257E-0E6F-48A7-B73F-3BF9D7D3B8C9}">
      <dsp:nvSpPr>
        <dsp:cNvPr id="0" name=""/>
        <dsp:cNvSpPr/>
      </dsp:nvSpPr>
      <dsp:spPr>
        <a:xfrm>
          <a:off x="1314850" y="-75050"/>
          <a:ext cx="3505931" cy="3505931"/>
        </a:xfrm>
        <a:prstGeom prst="circularArrow">
          <a:avLst>
            <a:gd name="adj1" fmla="val 8253"/>
            <a:gd name="adj2" fmla="val 576503"/>
            <a:gd name="adj3" fmla="val 16697378"/>
            <a:gd name="adj4" fmla="val 14528541"/>
            <a:gd name="adj5" fmla="val 9628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D424E8-6E6A-4FDA-B3E6-483CA922E066}">
      <dsp:nvSpPr>
        <dsp:cNvPr id="0" name=""/>
        <dsp:cNvSpPr/>
      </dsp:nvSpPr>
      <dsp:spPr>
        <a:xfrm>
          <a:off x="1137269" y="135770"/>
          <a:ext cx="914979" cy="653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Compile</a:t>
          </a:r>
        </a:p>
      </dsp:txBody>
      <dsp:txXfrm>
        <a:off x="1137269" y="135770"/>
        <a:ext cx="914979" cy="653925"/>
      </dsp:txXfrm>
    </dsp:sp>
    <dsp:sp modelId="{5ACE39B1-DEE8-4A45-A385-F29C53872361}">
      <dsp:nvSpPr>
        <dsp:cNvPr id="0" name=""/>
        <dsp:cNvSpPr/>
      </dsp:nvSpPr>
      <dsp:spPr>
        <a:xfrm>
          <a:off x="263733" y="-53759"/>
          <a:ext cx="1546322" cy="1546322"/>
        </a:xfrm>
        <a:prstGeom prst="circularArrow">
          <a:avLst>
            <a:gd name="adj1" fmla="val 8246"/>
            <a:gd name="adj2" fmla="val 575940"/>
            <a:gd name="adj3" fmla="val 2529112"/>
            <a:gd name="adj4" fmla="val 381331"/>
            <a:gd name="adj5" fmla="val 9621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2AA75F-9619-46A2-A649-4845E114DAD3}">
      <dsp:nvSpPr>
        <dsp:cNvPr id="0" name=""/>
        <dsp:cNvSpPr/>
      </dsp:nvSpPr>
      <dsp:spPr>
        <a:xfrm>
          <a:off x="529482" y="1081740"/>
          <a:ext cx="900541" cy="653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Execute</a:t>
          </a:r>
        </a:p>
      </dsp:txBody>
      <dsp:txXfrm>
        <a:off x="529482" y="1081740"/>
        <a:ext cx="900541" cy="653925"/>
      </dsp:txXfrm>
    </dsp:sp>
    <dsp:sp modelId="{1DA5407C-2ABA-4D53-A6E4-65C1E42F44ED}">
      <dsp:nvSpPr>
        <dsp:cNvPr id="0" name=""/>
        <dsp:cNvSpPr/>
      </dsp:nvSpPr>
      <dsp:spPr>
        <a:xfrm>
          <a:off x="202989" y="822"/>
          <a:ext cx="1546322" cy="1546322"/>
        </a:xfrm>
        <a:prstGeom prst="circularArrow">
          <a:avLst>
            <a:gd name="adj1" fmla="val 8246"/>
            <a:gd name="adj2" fmla="val 575940"/>
            <a:gd name="adj3" fmla="val 10178134"/>
            <a:gd name="adj4" fmla="val 8081988"/>
            <a:gd name="adj5" fmla="val 9621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3C156-38C2-47B4-B412-AC0AD426ECA9}">
      <dsp:nvSpPr>
        <dsp:cNvPr id="0" name=""/>
        <dsp:cNvSpPr/>
      </dsp:nvSpPr>
      <dsp:spPr>
        <a:xfrm>
          <a:off x="99230" y="128541"/>
          <a:ext cx="653925" cy="653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C00000"/>
              </a:solidFill>
            </a:rPr>
            <a:t>Edit</a:t>
          </a:r>
        </a:p>
      </dsp:txBody>
      <dsp:txXfrm>
        <a:off x="99230" y="128541"/>
        <a:ext cx="653925" cy="653925"/>
      </dsp:txXfrm>
    </dsp:sp>
    <dsp:sp modelId="{52CF257E-0E6F-48A7-B73F-3BF9D7D3B8C9}">
      <dsp:nvSpPr>
        <dsp:cNvPr id="0" name=""/>
        <dsp:cNvSpPr/>
      </dsp:nvSpPr>
      <dsp:spPr>
        <a:xfrm>
          <a:off x="276898" y="-33394"/>
          <a:ext cx="1546322" cy="1546322"/>
        </a:xfrm>
        <a:prstGeom prst="circularArrow">
          <a:avLst>
            <a:gd name="adj1" fmla="val 8246"/>
            <a:gd name="adj2" fmla="val 575940"/>
            <a:gd name="adj3" fmla="val 16703065"/>
            <a:gd name="adj4" fmla="val 14527477"/>
            <a:gd name="adj5" fmla="val 9621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D424E8-6E6A-4FDA-B3E6-483CA922E066}">
      <dsp:nvSpPr>
        <dsp:cNvPr id="0" name=""/>
        <dsp:cNvSpPr/>
      </dsp:nvSpPr>
      <dsp:spPr>
        <a:xfrm>
          <a:off x="1137269" y="135770"/>
          <a:ext cx="914979" cy="653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Compile</a:t>
          </a:r>
        </a:p>
      </dsp:txBody>
      <dsp:txXfrm>
        <a:off x="1137269" y="135770"/>
        <a:ext cx="914979" cy="653925"/>
      </dsp:txXfrm>
    </dsp:sp>
    <dsp:sp modelId="{5ACE39B1-DEE8-4A45-A385-F29C53872361}">
      <dsp:nvSpPr>
        <dsp:cNvPr id="0" name=""/>
        <dsp:cNvSpPr/>
      </dsp:nvSpPr>
      <dsp:spPr>
        <a:xfrm>
          <a:off x="263733" y="-53759"/>
          <a:ext cx="1546322" cy="1546322"/>
        </a:xfrm>
        <a:prstGeom prst="circularArrow">
          <a:avLst>
            <a:gd name="adj1" fmla="val 8246"/>
            <a:gd name="adj2" fmla="val 575940"/>
            <a:gd name="adj3" fmla="val 2529112"/>
            <a:gd name="adj4" fmla="val 381331"/>
            <a:gd name="adj5" fmla="val 9621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2AA75F-9619-46A2-A649-4845E114DAD3}">
      <dsp:nvSpPr>
        <dsp:cNvPr id="0" name=""/>
        <dsp:cNvSpPr/>
      </dsp:nvSpPr>
      <dsp:spPr>
        <a:xfrm>
          <a:off x="529482" y="1081740"/>
          <a:ext cx="900541" cy="653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Execute</a:t>
          </a:r>
        </a:p>
      </dsp:txBody>
      <dsp:txXfrm>
        <a:off x="529482" y="1081740"/>
        <a:ext cx="900541" cy="653925"/>
      </dsp:txXfrm>
    </dsp:sp>
    <dsp:sp modelId="{1DA5407C-2ABA-4D53-A6E4-65C1E42F44ED}">
      <dsp:nvSpPr>
        <dsp:cNvPr id="0" name=""/>
        <dsp:cNvSpPr/>
      </dsp:nvSpPr>
      <dsp:spPr>
        <a:xfrm>
          <a:off x="202989" y="822"/>
          <a:ext cx="1546322" cy="1546322"/>
        </a:xfrm>
        <a:prstGeom prst="circularArrow">
          <a:avLst>
            <a:gd name="adj1" fmla="val 8246"/>
            <a:gd name="adj2" fmla="val 575940"/>
            <a:gd name="adj3" fmla="val 10178134"/>
            <a:gd name="adj4" fmla="val 8081988"/>
            <a:gd name="adj5" fmla="val 9621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3C156-38C2-47B4-B412-AC0AD426ECA9}">
      <dsp:nvSpPr>
        <dsp:cNvPr id="0" name=""/>
        <dsp:cNvSpPr/>
      </dsp:nvSpPr>
      <dsp:spPr>
        <a:xfrm>
          <a:off x="99230" y="128541"/>
          <a:ext cx="653925" cy="653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C00000"/>
              </a:solidFill>
            </a:rPr>
            <a:t>Edit</a:t>
          </a:r>
        </a:p>
      </dsp:txBody>
      <dsp:txXfrm>
        <a:off x="99230" y="128541"/>
        <a:ext cx="653925" cy="653925"/>
      </dsp:txXfrm>
    </dsp:sp>
    <dsp:sp modelId="{52CF257E-0E6F-48A7-B73F-3BF9D7D3B8C9}">
      <dsp:nvSpPr>
        <dsp:cNvPr id="0" name=""/>
        <dsp:cNvSpPr/>
      </dsp:nvSpPr>
      <dsp:spPr>
        <a:xfrm>
          <a:off x="276898" y="-33394"/>
          <a:ext cx="1546322" cy="1546322"/>
        </a:xfrm>
        <a:prstGeom prst="circularArrow">
          <a:avLst>
            <a:gd name="adj1" fmla="val 8246"/>
            <a:gd name="adj2" fmla="val 575940"/>
            <a:gd name="adj3" fmla="val 16703065"/>
            <a:gd name="adj4" fmla="val 14527477"/>
            <a:gd name="adj5" fmla="val 9621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D424E8-6E6A-4FDA-B3E6-483CA922E066}">
      <dsp:nvSpPr>
        <dsp:cNvPr id="0" name=""/>
        <dsp:cNvSpPr/>
      </dsp:nvSpPr>
      <dsp:spPr>
        <a:xfrm>
          <a:off x="1137269" y="135770"/>
          <a:ext cx="914979" cy="653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Compile</a:t>
          </a:r>
        </a:p>
      </dsp:txBody>
      <dsp:txXfrm>
        <a:off x="1137269" y="135770"/>
        <a:ext cx="914979" cy="653925"/>
      </dsp:txXfrm>
    </dsp:sp>
    <dsp:sp modelId="{5ACE39B1-DEE8-4A45-A385-F29C53872361}">
      <dsp:nvSpPr>
        <dsp:cNvPr id="0" name=""/>
        <dsp:cNvSpPr/>
      </dsp:nvSpPr>
      <dsp:spPr>
        <a:xfrm>
          <a:off x="263733" y="-53759"/>
          <a:ext cx="1546322" cy="1546322"/>
        </a:xfrm>
        <a:prstGeom prst="circularArrow">
          <a:avLst>
            <a:gd name="adj1" fmla="val 8246"/>
            <a:gd name="adj2" fmla="val 575940"/>
            <a:gd name="adj3" fmla="val 2529112"/>
            <a:gd name="adj4" fmla="val 381331"/>
            <a:gd name="adj5" fmla="val 9621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2AA75F-9619-46A2-A649-4845E114DAD3}">
      <dsp:nvSpPr>
        <dsp:cNvPr id="0" name=""/>
        <dsp:cNvSpPr/>
      </dsp:nvSpPr>
      <dsp:spPr>
        <a:xfrm>
          <a:off x="529482" y="1081740"/>
          <a:ext cx="900541" cy="653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Execute</a:t>
          </a:r>
        </a:p>
      </dsp:txBody>
      <dsp:txXfrm>
        <a:off x="529482" y="1081740"/>
        <a:ext cx="900541" cy="653925"/>
      </dsp:txXfrm>
    </dsp:sp>
    <dsp:sp modelId="{1DA5407C-2ABA-4D53-A6E4-65C1E42F44ED}">
      <dsp:nvSpPr>
        <dsp:cNvPr id="0" name=""/>
        <dsp:cNvSpPr/>
      </dsp:nvSpPr>
      <dsp:spPr>
        <a:xfrm>
          <a:off x="202989" y="822"/>
          <a:ext cx="1546322" cy="1546322"/>
        </a:xfrm>
        <a:prstGeom prst="circularArrow">
          <a:avLst>
            <a:gd name="adj1" fmla="val 8246"/>
            <a:gd name="adj2" fmla="val 575940"/>
            <a:gd name="adj3" fmla="val 10178134"/>
            <a:gd name="adj4" fmla="val 8081988"/>
            <a:gd name="adj5" fmla="val 9621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3C156-38C2-47B4-B412-AC0AD426ECA9}">
      <dsp:nvSpPr>
        <dsp:cNvPr id="0" name=""/>
        <dsp:cNvSpPr/>
      </dsp:nvSpPr>
      <dsp:spPr>
        <a:xfrm>
          <a:off x="99230" y="128541"/>
          <a:ext cx="653925" cy="653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C00000"/>
              </a:solidFill>
            </a:rPr>
            <a:t>Edit</a:t>
          </a:r>
        </a:p>
      </dsp:txBody>
      <dsp:txXfrm>
        <a:off x="99230" y="128541"/>
        <a:ext cx="653925" cy="653925"/>
      </dsp:txXfrm>
    </dsp:sp>
    <dsp:sp modelId="{52CF257E-0E6F-48A7-B73F-3BF9D7D3B8C9}">
      <dsp:nvSpPr>
        <dsp:cNvPr id="0" name=""/>
        <dsp:cNvSpPr/>
      </dsp:nvSpPr>
      <dsp:spPr>
        <a:xfrm>
          <a:off x="276898" y="-33394"/>
          <a:ext cx="1546322" cy="1546322"/>
        </a:xfrm>
        <a:prstGeom prst="circularArrow">
          <a:avLst>
            <a:gd name="adj1" fmla="val 8246"/>
            <a:gd name="adj2" fmla="val 575940"/>
            <a:gd name="adj3" fmla="val 16703065"/>
            <a:gd name="adj4" fmla="val 14527477"/>
            <a:gd name="adj5" fmla="val 9621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D424E8-6E6A-4FDA-B3E6-483CA922E066}">
      <dsp:nvSpPr>
        <dsp:cNvPr id="0" name=""/>
        <dsp:cNvSpPr/>
      </dsp:nvSpPr>
      <dsp:spPr>
        <a:xfrm>
          <a:off x="951702" y="135676"/>
          <a:ext cx="1269741" cy="654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C00000"/>
              </a:solidFill>
            </a:rPr>
            <a:t>Compile</a:t>
          </a:r>
        </a:p>
      </dsp:txBody>
      <dsp:txXfrm>
        <a:off x="951702" y="135676"/>
        <a:ext cx="1269741" cy="654037"/>
      </dsp:txXfrm>
    </dsp:sp>
    <dsp:sp modelId="{5ACE39B1-DEE8-4A45-A385-F29C53872361}">
      <dsp:nvSpPr>
        <dsp:cNvPr id="0" name=""/>
        <dsp:cNvSpPr/>
      </dsp:nvSpPr>
      <dsp:spPr>
        <a:xfrm>
          <a:off x="255459" y="-53992"/>
          <a:ext cx="1546457" cy="1546457"/>
        </a:xfrm>
        <a:prstGeom prst="circularArrow">
          <a:avLst>
            <a:gd name="adj1" fmla="val 8247"/>
            <a:gd name="adj2" fmla="val 575998"/>
            <a:gd name="adj3" fmla="val 2528872"/>
            <a:gd name="adj4" fmla="val 382302"/>
            <a:gd name="adj5" fmla="val 9622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2AA75F-9619-46A2-A649-4845E114DAD3}">
      <dsp:nvSpPr>
        <dsp:cNvPr id="0" name=""/>
        <dsp:cNvSpPr/>
      </dsp:nvSpPr>
      <dsp:spPr>
        <a:xfrm>
          <a:off x="521176" y="1081628"/>
          <a:ext cx="900694" cy="654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Execute</a:t>
          </a:r>
        </a:p>
      </dsp:txBody>
      <dsp:txXfrm>
        <a:off x="521176" y="1081628"/>
        <a:ext cx="900694" cy="654037"/>
      </dsp:txXfrm>
    </dsp:sp>
    <dsp:sp modelId="{1DA5407C-2ABA-4D53-A6E4-65C1E42F44ED}">
      <dsp:nvSpPr>
        <dsp:cNvPr id="0" name=""/>
        <dsp:cNvSpPr/>
      </dsp:nvSpPr>
      <dsp:spPr>
        <a:xfrm>
          <a:off x="194690" y="620"/>
          <a:ext cx="1546457" cy="1546457"/>
        </a:xfrm>
        <a:prstGeom prst="circularArrow">
          <a:avLst>
            <a:gd name="adj1" fmla="val 8247"/>
            <a:gd name="adj2" fmla="val 575998"/>
            <a:gd name="adj3" fmla="val 10177253"/>
            <a:gd name="adj4" fmla="val 8082322"/>
            <a:gd name="adj5" fmla="val 9622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3C156-38C2-47B4-B412-AC0AD426ECA9}">
      <dsp:nvSpPr>
        <dsp:cNvPr id="0" name=""/>
        <dsp:cNvSpPr/>
      </dsp:nvSpPr>
      <dsp:spPr>
        <a:xfrm>
          <a:off x="90907" y="128447"/>
          <a:ext cx="654037" cy="654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Edit</a:t>
          </a:r>
        </a:p>
      </dsp:txBody>
      <dsp:txXfrm>
        <a:off x="90907" y="128447"/>
        <a:ext cx="654037" cy="654037"/>
      </dsp:txXfrm>
    </dsp:sp>
    <dsp:sp modelId="{52CF257E-0E6F-48A7-B73F-3BF9D7D3B8C9}">
      <dsp:nvSpPr>
        <dsp:cNvPr id="0" name=""/>
        <dsp:cNvSpPr/>
      </dsp:nvSpPr>
      <dsp:spPr>
        <a:xfrm>
          <a:off x="268621" y="-33483"/>
          <a:ext cx="1546457" cy="1546457"/>
        </a:xfrm>
        <a:prstGeom prst="circularArrow">
          <a:avLst>
            <a:gd name="adj1" fmla="val 8247"/>
            <a:gd name="adj2" fmla="val 575998"/>
            <a:gd name="adj3" fmla="val 16702478"/>
            <a:gd name="adj4" fmla="val 14527587"/>
            <a:gd name="adj5" fmla="val 9622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D424E8-6E6A-4FDA-B3E6-483CA922E066}">
      <dsp:nvSpPr>
        <dsp:cNvPr id="0" name=""/>
        <dsp:cNvSpPr/>
      </dsp:nvSpPr>
      <dsp:spPr>
        <a:xfrm>
          <a:off x="951702" y="135676"/>
          <a:ext cx="1269741" cy="654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C00000"/>
              </a:solidFill>
            </a:rPr>
            <a:t>Compile</a:t>
          </a:r>
        </a:p>
      </dsp:txBody>
      <dsp:txXfrm>
        <a:off x="951702" y="135676"/>
        <a:ext cx="1269741" cy="654037"/>
      </dsp:txXfrm>
    </dsp:sp>
    <dsp:sp modelId="{5ACE39B1-DEE8-4A45-A385-F29C53872361}">
      <dsp:nvSpPr>
        <dsp:cNvPr id="0" name=""/>
        <dsp:cNvSpPr/>
      </dsp:nvSpPr>
      <dsp:spPr>
        <a:xfrm>
          <a:off x="255459" y="-53992"/>
          <a:ext cx="1546457" cy="1546457"/>
        </a:xfrm>
        <a:prstGeom prst="circularArrow">
          <a:avLst>
            <a:gd name="adj1" fmla="val 8247"/>
            <a:gd name="adj2" fmla="val 575998"/>
            <a:gd name="adj3" fmla="val 2528872"/>
            <a:gd name="adj4" fmla="val 382302"/>
            <a:gd name="adj5" fmla="val 9622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2AA75F-9619-46A2-A649-4845E114DAD3}">
      <dsp:nvSpPr>
        <dsp:cNvPr id="0" name=""/>
        <dsp:cNvSpPr/>
      </dsp:nvSpPr>
      <dsp:spPr>
        <a:xfrm>
          <a:off x="521176" y="1081628"/>
          <a:ext cx="900694" cy="654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Execute</a:t>
          </a:r>
        </a:p>
      </dsp:txBody>
      <dsp:txXfrm>
        <a:off x="521176" y="1081628"/>
        <a:ext cx="900694" cy="654037"/>
      </dsp:txXfrm>
    </dsp:sp>
    <dsp:sp modelId="{1DA5407C-2ABA-4D53-A6E4-65C1E42F44ED}">
      <dsp:nvSpPr>
        <dsp:cNvPr id="0" name=""/>
        <dsp:cNvSpPr/>
      </dsp:nvSpPr>
      <dsp:spPr>
        <a:xfrm>
          <a:off x="194690" y="620"/>
          <a:ext cx="1546457" cy="1546457"/>
        </a:xfrm>
        <a:prstGeom prst="circularArrow">
          <a:avLst>
            <a:gd name="adj1" fmla="val 8247"/>
            <a:gd name="adj2" fmla="val 575998"/>
            <a:gd name="adj3" fmla="val 10177253"/>
            <a:gd name="adj4" fmla="val 8082322"/>
            <a:gd name="adj5" fmla="val 9622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3C156-38C2-47B4-B412-AC0AD426ECA9}">
      <dsp:nvSpPr>
        <dsp:cNvPr id="0" name=""/>
        <dsp:cNvSpPr/>
      </dsp:nvSpPr>
      <dsp:spPr>
        <a:xfrm>
          <a:off x="90907" y="128447"/>
          <a:ext cx="654037" cy="654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Edit</a:t>
          </a:r>
        </a:p>
      </dsp:txBody>
      <dsp:txXfrm>
        <a:off x="90907" y="128447"/>
        <a:ext cx="654037" cy="654037"/>
      </dsp:txXfrm>
    </dsp:sp>
    <dsp:sp modelId="{52CF257E-0E6F-48A7-B73F-3BF9D7D3B8C9}">
      <dsp:nvSpPr>
        <dsp:cNvPr id="0" name=""/>
        <dsp:cNvSpPr/>
      </dsp:nvSpPr>
      <dsp:spPr>
        <a:xfrm>
          <a:off x="268621" y="-33483"/>
          <a:ext cx="1546457" cy="1546457"/>
        </a:xfrm>
        <a:prstGeom prst="circularArrow">
          <a:avLst>
            <a:gd name="adj1" fmla="val 8247"/>
            <a:gd name="adj2" fmla="val 575998"/>
            <a:gd name="adj3" fmla="val 16702478"/>
            <a:gd name="adj4" fmla="val 14527587"/>
            <a:gd name="adj5" fmla="val 9622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D424E8-6E6A-4FDA-B3E6-483CA922E066}">
      <dsp:nvSpPr>
        <dsp:cNvPr id="0" name=""/>
        <dsp:cNvSpPr/>
      </dsp:nvSpPr>
      <dsp:spPr>
        <a:xfrm>
          <a:off x="951702" y="135676"/>
          <a:ext cx="1269741" cy="654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C00000"/>
              </a:solidFill>
            </a:rPr>
            <a:t>Compile</a:t>
          </a:r>
        </a:p>
      </dsp:txBody>
      <dsp:txXfrm>
        <a:off x="951702" y="135676"/>
        <a:ext cx="1269741" cy="654037"/>
      </dsp:txXfrm>
    </dsp:sp>
    <dsp:sp modelId="{5ACE39B1-DEE8-4A45-A385-F29C53872361}">
      <dsp:nvSpPr>
        <dsp:cNvPr id="0" name=""/>
        <dsp:cNvSpPr/>
      </dsp:nvSpPr>
      <dsp:spPr>
        <a:xfrm>
          <a:off x="255459" y="-53992"/>
          <a:ext cx="1546457" cy="1546457"/>
        </a:xfrm>
        <a:prstGeom prst="circularArrow">
          <a:avLst>
            <a:gd name="adj1" fmla="val 8247"/>
            <a:gd name="adj2" fmla="val 575998"/>
            <a:gd name="adj3" fmla="val 2528872"/>
            <a:gd name="adj4" fmla="val 382302"/>
            <a:gd name="adj5" fmla="val 9622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2AA75F-9619-46A2-A649-4845E114DAD3}">
      <dsp:nvSpPr>
        <dsp:cNvPr id="0" name=""/>
        <dsp:cNvSpPr/>
      </dsp:nvSpPr>
      <dsp:spPr>
        <a:xfrm>
          <a:off x="521176" y="1081628"/>
          <a:ext cx="900694" cy="654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Execute</a:t>
          </a:r>
        </a:p>
      </dsp:txBody>
      <dsp:txXfrm>
        <a:off x="521176" y="1081628"/>
        <a:ext cx="900694" cy="654037"/>
      </dsp:txXfrm>
    </dsp:sp>
    <dsp:sp modelId="{1DA5407C-2ABA-4D53-A6E4-65C1E42F44ED}">
      <dsp:nvSpPr>
        <dsp:cNvPr id="0" name=""/>
        <dsp:cNvSpPr/>
      </dsp:nvSpPr>
      <dsp:spPr>
        <a:xfrm>
          <a:off x="194690" y="620"/>
          <a:ext cx="1546457" cy="1546457"/>
        </a:xfrm>
        <a:prstGeom prst="circularArrow">
          <a:avLst>
            <a:gd name="adj1" fmla="val 8247"/>
            <a:gd name="adj2" fmla="val 575998"/>
            <a:gd name="adj3" fmla="val 10177253"/>
            <a:gd name="adj4" fmla="val 8082322"/>
            <a:gd name="adj5" fmla="val 9622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3C156-38C2-47B4-B412-AC0AD426ECA9}">
      <dsp:nvSpPr>
        <dsp:cNvPr id="0" name=""/>
        <dsp:cNvSpPr/>
      </dsp:nvSpPr>
      <dsp:spPr>
        <a:xfrm>
          <a:off x="90907" y="128447"/>
          <a:ext cx="654037" cy="654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Edit</a:t>
          </a:r>
        </a:p>
      </dsp:txBody>
      <dsp:txXfrm>
        <a:off x="90907" y="128447"/>
        <a:ext cx="654037" cy="654037"/>
      </dsp:txXfrm>
    </dsp:sp>
    <dsp:sp modelId="{52CF257E-0E6F-48A7-B73F-3BF9D7D3B8C9}">
      <dsp:nvSpPr>
        <dsp:cNvPr id="0" name=""/>
        <dsp:cNvSpPr/>
      </dsp:nvSpPr>
      <dsp:spPr>
        <a:xfrm>
          <a:off x="268621" y="-33483"/>
          <a:ext cx="1546457" cy="1546457"/>
        </a:xfrm>
        <a:prstGeom prst="circularArrow">
          <a:avLst>
            <a:gd name="adj1" fmla="val 8247"/>
            <a:gd name="adj2" fmla="val 575998"/>
            <a:gd name="adj3" fmla="val 16702478"/>
            <a:gd name="adj4" fmla="val 14527587"/>
            <a:gd name="adj5" fmla="val 9622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D424E8-6E6A-4FDA-B3E6-483CA922E066}">
      <dsp:nvSpPr>
        <dsp:cNvPr id="0" name=""/>
        <dsp:cNvSpPr/>
      </dsp:nvSpPr>
      <dsp:spPr>
        <a:xfrm>
          <a:off x="951702" y="135676"/>
          <a:ext cx="1269741" cy="654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Compile</a:t>
          </a:r>
        </a:p>
      </dsp:txBody>
      <dsp:txXfrm>
        <a:off x="951702" y="135676"/>
        <a:ext cx="1269741" cy="654037"/>
      </dsp:txXfrm>
    </dsp:sp>
    <dsp:sp modelId="{5ACE39B1-DEE8-4A45-A385-F29C53872361}">
      <dsp:nvSpPr>
        <dsp:cNvPr id="0" name=""/>
        <dsp:cNvSpPr/>
      </dsp:nvSpPr>
      <dsp:spPr>
        <a:xfrm>
          <a:off x="260320" y="-88775"/>
          <a:ext cx="1546457" cy="1546457"/>
        </a:xfrm>
        <a:prstGeom prst="circularArrow">
          <a:avLst>
            <a:gd name="adj1" fmla="val 8247"/>
            <a:gd name="adj2" fmla="val 575998"/>
            <a:gd name="adj3" fmla="val 1897115"/>
            <a:gd name="adj4" fmla="val 572444"/>
            <a:gd name="adj5" fmla="val 9622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2AA75F-9619-46A2-A649-4845E114DAD3}">
      <dsp:nvSpPr>
        <dsp:cNvPr id="0" name=""/>
        <dsp:cNvSpPr/>
      </dsp:nvSpPr>
      <dsp:spPr>
        <a:xfrm>
          <a:off x="431802" y="1081628"/>
          <a:ext cx="1079442" cy="654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>
              <a:solidFill>
                <a:srgbClr val="C00000"/>
              </a:solidFill>
            </a:rPr>
            <a:t>Execute</a:t>
          </a:r>
        </a:p>
      </dsp:txBody>
      <dsp:txXfrm>
        <a:off x="431802" y="1081628"/>
        <a:ext cx="1079442" cy="654037"/>
      </dsp:txXfrm>
    </dsp:sp>
    <dsp:sp modelId="{1DA5407C-2ABA-4D53-A6E4-65C1E42F44ED}">
      <dsp:nvSpPr>
        <dsp:cNvPr id="0" name=""/>
        <dsp:cNvSpPr/>
      </dsp:nvSpPr>
      <dsp:spPr>
        <a:xfrm>
          <a:off x="194694" y="905"/>
          <a:ext cx="1546457" cy="1546457"/>
        </a:xfrm>
        <a:prstGeom prst="circularArrow">
          <a:avLst>
            <a:gd name="adj1" fmla="val 8247"/>
            <a:gd name="adj2" fmla="val 575998"/>
            <a:gd name="adj3" fmla="val 10178800"/>
            <a:gd name="adj4" fmla="val 8855180"/>
            <a:gd name="adj5" fmla="val 9622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3C156-38C2-47B4-B412-AC0AD426ECA9}">
      <dsp:nvSpPr>
        <dsp:cNvPr id="0" name=""/>
        <dsp:cNvSpPr/>
      </dsp:nvSpPr>
      <dsp:spPr>
        <a:xfrm>
          <a:off x="90907" y="128447"/>
          <a:ext cx="654037" cy="654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Edit</a:t>
          </a:r>
        </a:p>
      </dsp:txBody>
      <dsp:txXfrm>
        <a:off x="90907" y="128447"/>
        <a:ext cx="654037" cy="654037"/>
      </dsp:txXfrm>
    </dsp:sp>
    <dsp:sp modelId="{52CF257E-0E6F-48A7-B73F-3BF9D7D3B8C9}">
      <dsp:nvSpPr>
        <dsp:cNvPr id="0" name=""/>
        <dsp:cNvSpPr/>
      </dsp:nvSpPr>
      <dsp:spPr>
        <a:xfrm>
          <a:off x="268621" y="-33483"/>
          <a:ext cx="1546457" cy="1546457"/>
        </a:xfrm>
        <a:prstGeom prst="circularArrow">
          <a:avLst>
            <a:gd name="adj1" fmla="val 8247"/>
            <a:gd name="adj2" fmla="val 575998"/>
            <a:gd name="adj3" fmla="val 16702478"/>
            <a:gd name="adj4" fmla="val 14527587"/>
            <a:gd name="adj5" fmla="val 9622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01931" tIns="50965" rIns="101931" bIns="50965" numCol="1" anchor="t" anchorCtr="0" compatLnSpc="1">
            <a:prstTxWarp prst="textNoShape">
              <a:avLst/>
            </a:prstTxWarp>
          </a:bodyPr>
          <a:lstStyle>
            <a:lvl1pPr defTabSz="1019702" eaLnBrk="0" hangingPunct="0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GB" dirty="0">
                <a:latin typeface="+mn-lt"/>
              </a:rPr>
              <a:t>CS1010 Programming Methodology</a:t>
            </a:r>
          </a:p>
        </p:txBody>
      </p:sp>
      <p:sp>
        <p:nvSpPr>
          <p:cNvPr id="62467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979" y="1"/>
            <a:ext cx="3077321" cy="51230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01931" tIns="50965" rIns="101931" bIns="50965" numCol="1" anchor="t" anchorCtr="0" compatLnSpc="1">
            <a:prstTxWarp prst="textNoShape">
              <a:avLst/>
            </a:prstTxWarp>
          </a:bodyPr>
          <a:lstStyle>
            <a:lvl1pPr algn="r" defTabSz="1019702" eaLnBrk="0" hangingPunct="0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2468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7321" cy="51230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01931" tIns="50965" rIns="101931" bIns="50965" numCol="1" anchor="b" anchorCtr="0" compatLnSpc="1">
            <a:prstTxWarp prst="textNoShape">
              <a:avLst/>
            </a:prstTxWarp>
          </a:bodyPr>
          <a:lstStyle>
            <a:lvl1pPr defTabSz="1019702" eaLnBrk="0" hangingPunct="0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2469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979" y="9722309"/>
            <a:ext cx="3077321" cy="51230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01931" tIns="50965" rIns="101931" bIns="50965" numCol="1" anchor="b" anchorCtr="0" compatLnSpc="1">
            <a:prstTxWarp prst="textNoShape">
              <a:avLst/>
            </a:prstTxWarp>
          </a:bodyPr>
          <a:lstStyle>
            <a:lvl1pPr algn="r" defTabSz="1019702" eaLnBrk="0" hangingPunct="0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fld id="{A8128D1A-2CBE-4D8D-BBD3-EF7640D031A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130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8039" y="4859519"/>
            <a:ext cx="5203224" cy="460745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01931" tIns="50965" rIns="101931" bIns="509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04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309"/>
            <a:ext cx="3077321" cy="51230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01931" tIns="50965" rIns="101931" bIns="50965" numCol="1" anchor="b" anchorCtr="0" compatLnSpc="1">
            <a:prstTxWarp prst="textNoShape">
              <a:avLst/>
            </a:prstTxWarp>
          </a:bodyPr>
          <a:lstStyle>
            <a:lvl1pPr defTabSz="1019702" eaLnBrk="0" hangingPunct="0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04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979" y="9722309"/>
            <a:ext cx="3077321" cy="51230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01931" tIns="50965" rIns="101931" bIns="50965" numCol="1" anchor="b" anchorCtr="0" compatLnSpc="1">
            <a:prstTxWarp prst="textNoShape">
              <a:avLst/>
            </a:prstTxWarp>
          </a:bodyPr>
          <a:lstStyle>
            <a:lvl1pPr algn="r" defTabSz="1019702" eaLnBrk="0" hangingPunct="0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fld id="{82D49F41-42BD-4A7F-84D4-B4F7E48B4FC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8" name="Date Placeholder 7"/>
          <p:cNvSpPr>
            <a:spLocks noGrp="1"/>
          </p:cNvSpPr>
          <p:nvPr>
            <p:ph type="dt" idx="1"/>
          </p:nvPr>
        </p:nvSpPr>
        <p:spPr>
          <a:xfrm>
            <a:off x="4021979" y="1"/>
            <a:ext cx="3075631" cy="512304"/>
          </a:xfrm>
          <a:prstGeom prst="rect">
            <a:avLst/>
          </a:prstGeom>
        </p:spPr>
        <p:txBody>
          <a:bodyPr vert="horz" lIns="97891" tIns="48945" rIns="97891" bIns="48945" rtlCol="0"/>
          <a:lstStyle>
            <a:lvl1pPr algn="r">
              <a:defRPr sz="1300"/>
            </a:lvl1pPr>
          </a:lstStyle>
          <a:p>
            <a:pPr>
              <a:defRPr/>
            </a:pPr>
            <a:fld id="{0AF3AFD6-2BC0-4B1C-A3C8-8C3FEB1DB624}" type="datetimeFigureOut">
              <a:rPr lang="en-US"/>
              <a:pPr>
                <a:defRPr/>
              </a:pPr>
              <a:t>8/13/2019</a:t>
            </a:fld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7192" tIns="48596" rIns="97192" bIns="48596" rtlCol="0" anchor="ctr"/>
          <a:lstStyle/>
          <a:p>
            <a:pPr lvl="0"/>
            <a:endParaRPr lang="en-US" noProof="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5631" cy="512304"/>
          </a:xfrm>
          <a:prstGeom prst="rect">
            <a:avLst/>
          </a:prstGeom>
        </p:spPr>
        <p:txBody>
          <a:bodyPr vert="horz" lIns="97192" tIns="48596" rIns="97192" bIns="48596" rtlCol="0"/>
          <a:lstStyle>
            <a:lvl1pPr algn="l">
              <a:defRPr sz="1300"/>
            </a:lvl1pPr>
          </a:lstStyle>
          <a:p>
            <a:pPr>
              <a:defRPr/>
            </a:pPr>
            <a:r>
              <a:rPr lang="en-US" dirty="0"/>
              <a:t>CS1010 Programming  Methodology</a:t>
            </a:r>
          </a:p>
        </p:txBody>
      </p:sp>
    </p:spTree>
    <p:extLst>
      <p:ext uri="{BB962C8B-B14F-4D97-AF65-F5344CB8AC3E}">
        <p14:creationId xmlns:p14="http://schemas.microsoft.com/office/powerpoint/2010/main" val="183809687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34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036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874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186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677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31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85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62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0851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085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079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997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952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774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4826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37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23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7755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0747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721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526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000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771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298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671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013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5652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710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71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6692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46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19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4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13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91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6512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4266B-8E49-4C18-8543-D209868BF35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3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21" cy="512304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50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[35cce793-99a6-4f28-9e1a-625ba96e3db4]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 (AY2019/20 Semester 1)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 dirty="0"/>
              <a:t>Unit2 -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 (AY2019/20 Semester 1)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Unit2 -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 (AY2019/20 Semester 1)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Unit2 -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 (AY2019/20 Semester 1)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/>
            </a:lvl1pPr>
          </a:lstStyle>
          <a:p>
            <a:pPr>
              <a:defRPr/>
            </a:pPr>
            <a:r>
              <a:rPr lang="en-US" dirty="0"/>
              <a:t>Unit2 -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 (AY2019/20 Semester 1)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/>
            </a:lvl1pPr>
          </a:lstStyle>
          <a:p>
            <a:pPr>
              <a:defRPr/>
            </a:pPr>
            <a:r>
              <a:rPr lang="en-US" dirty="0"/>
              <a:t>Unit2 -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 (AY2019/20 Semester 1)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Unit2 -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 (AY2019/20 Semester 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Unit2 -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 (AY2019/20 Semester 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Unit2 -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 (AY2019/20 Semester 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Unit2 -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 (AY2019/20 Semester 1)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Unit2 -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 (AY2019/20 Semester 1)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Unit2 -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CS1010 (AY2019/20 Semester 1)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Unit2 -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88" r:id="rId1"/>
    <p:sldLayoutId id="2147485089" r:id="rId2"/>
    <p:sldLayoutId id="2147485090" r:id="rId3"/>
    <p:sldLayoutId id="2147485091" r:id="rId4"/>
    <p:sldLayoutId id="2147485092" r:id="rId5"/>
    <p:sldLayoutId id="2147485093" r:id="rId6"/>
    <p:sldLayoutId id="2147485094" r:id="rId7"/>
    <p:sldLayoutId id="2147485095" r:id="rId8"/>
    <p:sldLayoutId id="2147485096" r:id="rId9"/>
    <p:sldLayoutId id="2147485097" r:id="rId10"/>
    <p:sldLayoutId id="2147485098" r:id="rId11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comp.nus.edu.sg/~cs1010/" TargetMode="External"/><Relationship Id="rId5" Type="http://schemas.openxmlformats.org/officeDocument/2006/relationships/image" Target="../media/image3.gif"/><Relationship Id="rId4" Type="http://schemas.openxmlformats.org/officeDocument/2006/relationships/hyperlink" Target="http://www.comp.nus.edu.sg/~cs1010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mp.nus.edu.sg/node/173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comp.nus.edu.sg/cf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mp.nus.edu.sg/~cs1010/2_resources/online.html" TargetMode="External"/><Relationship Id="rId3" Type="http://schemas.openxmlformats.org/officeDocument/2006/relationships/image" Target="../media/image6.wmf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mp"/><Relationship Id="rId3" Type="http://schemas.openxmlformats.org/officeDocument/2006/relationships/image" Target="../media/image11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jpg"/><Relationship Id="rId4" Type="http://schemas.openxmlformats.org/officeDocument/2006/relationships/image" Target="../media/image9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mp"/><Relationship Id="rId3" Type="http://schemas.openxmlformats.org/officeDocument/2006/relationships/image" Target="../media/image11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.jpg"/><Relationship Id="rId4" Type="http://schemas.openxmlformats.org/officeDocument/2006/relationships/image" Target="../media/image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.nus.edu.sg/~cs1010/labs/2016s1/intro_lab/gettingStarted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mp.nus.edu.sg/~cs1010/2_resources/online.html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3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ysoc.nus.edu.sg/~myacct/services.cgi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vpn.comp.nus.edu.sg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comp.nus.edu.sg/node/1663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3" Type="http://schemas.openxmlformats.org/officeDocument/2006/relationships/tags" Target="../tags/tag1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ysoc.nus.edu.sg/~newacc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[TextBox 7]"/>
          <p:cNvSpPr txBox="1"/>
          <p:nvPr/>
        </p:nvSpPr>
        <p:spPr>
          <a:xfrm>
            <a:off x="3513667" y="2912533"/>
            <a:ext cx="2218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UNIT 2</a:t>
            </a:r>
          </a:p>
        </p:txBody>
      </p:sp>
      <p:sp>
        <p:nvSpPr>
          <p:cNvPr id="11" name="[TextBox 7]"/>
          <p:cNvSpPr txBox="1"/>
          <p:nvPr/>
        </p:nvSpPr>
        <p:spPr>
          <a:xfrm>
            <a:off x="1058333" y="3462867"/>
            <a:ext cx="7128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Calibri" panose="020F0502020204030204" pitchFamily="34" charset="0"/>
              </a:rPr>
              <a:t>CS1010 Computing </a:t>
            </a:r>
            <a:r>
              <a:rPr lang="en-US" sz="4000" dirty="0">
                <a:solidFill>
                  <a:srgbClr val="C00000"/>
                </a:solidFill>
                <a:latin typeface="Calibri" panose="020F0502020204030204" pitchFamily="34" charset="0"/>
              </a:rPr>
              <a:t>Environment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541" y="4984151"/>
            <a:ext cx="3735717" cy="1225315"/>
          </a:xfrm>
          <a:prstGeom prst="rect">
            <a:avLst/>
          </a:prstGeom>
        </p:spPr>
      </p:pic>
      <p:pic>
        <p:nvPicPr>
          <p:cNvPr id="14" name="[Picture 6]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58" y="677267"/>
            <a:ext cx="6167933" cy="1013510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2502858" y="664421"/>
            <a:ext cx="4004733" cy="3640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 cap="all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 fontAlgn="auto">
              <a:spcAft>
                <a:spcPts val="0"/>
              </a:spcAft>
            </a:pPr>
            <a:r>
              <a:rPr lang="en-GB" sz="1600" cap="none">
                <a:latin typeface="Calibri" panose="020F0502020204030204" pitchFamily="34" charset="0"/>
                <a:hlinkClick r:id="rId6"/>
              </a:rPr>
              <a:t>http://www.comp.nus.edu.sg/~cs1010/</a:t>
            </a:r>
            <a:endParaRPr lang="en-GB" sz="1600" cap="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HighlightBulletsSlide2014062421044955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CS1010 Programming Environment (2/2)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4582" name="Footer Placeholder 41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Unit</a:t>
            </a:r>
            <a:r>
              <a:rPr lang="en-SG" dirty="0"/>
              <a:t>2</a:t>
            </a:r>
            <a:r>
              <a:rPr dirty="0"/>
              <a:t> - </a:t>
            </a:r>
            <a:fld id="{628B8346-B709-406B-887E-3E0CC6DA1327}" type="slidenum">
              <a:rPr smtClean="0"/>
              <a:pPr>
                <a:defRPr/>
              </a:pPr>
              <a:t>10</a:t>
            </a:fld>
            <a:endParaRPr dirty="0"/>
          </a:p>
        </p:txBody>
      </p:sp>
      <p:sp>
        <p:nvSpPr>
          <p:cNvPr id="10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789068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800" dirty="0"/>
              <a:t>You can do many things with your </a:t>
            </a:r>
            <a:r>
              <a:rPr lang="en-US" sz="2800" dirty="0" err="1"/>
              <a:t>sunfire</a:t>
            </a:r>
            <a:r>
              <a:rPr lang="en-US" sz="2800" dirty="0"/>
              <a:t> account: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 err="1">
                <a:cs typeface="Courier New" pitchFamily="49" charset="0"/>
              </a:rPr>
              <a:t>Eg</a:t>
            </a:r>
            <a:r>
              <a:rPr lang="en-US" sz="2400" dirty="0">
                <a:cs typeface="Courier New" pitchFamily="49" charset="0"/>
              </a:rPr>
              <a:t>: Your account comes with paper quota </a:t>
            </a:r>
          </a:p>
          <a:p>
            <a:pPr marL="1257300" lvl="2" indent="-3429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>
                <a:cs typeface="Courier New" pitchFamily="49" charset="0"/>
              </a:rPr>
              <a:t>see </a:t>
            </a:r>
            <a:r>
              <a:rPr lang="en-US" sz="2400" dirty="0">
                <a:cs typeface="Courier New" pitchFamily="49" charset="0"/>
                <a:hlinkClick r:id="rId3"/>
              </a:rPr>
              <a:t>https://docs.comp.nus.edu.sg/node/1732</a:t>
            </a:r>
            <a:r>
              <a:rPr lang="en-US" sz="2400" dirty="0">
                <a:cs typeface="Courier New" pitchFamily="49" charset="0"/>
              </a:rPr>
              <a:t> for your print quota allocation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>
                <a:cs typeface="Courier New" pitchFamily="49" charset="0"/>
              </a:rPr>
              <a:t>Some treat their </a:t>
            </a:r>
            <a:r>
              <a:rPr lang="en-US" sz="2400" dirty="0" err="1">
                <a:cs typeface="Courier New" pitchFamily="49" charset="0"/>
              </a:rPr>
              <a:t>sunfire</a:t>
            </a:r>
            <a:r>
              <a:rPr lang="en-US" sz="2400" dirty="0">
                <a:cs typeface="Courier New" pitchFamily="49" charset="0"/>
              </a:rPr>
              <a:t> account as a backup </a:t>
            </a:r>
            <a:r>
              <a:rPr lang="en-US" sz="2400" dirty="0" err="1">
                <a:cs typeface="Courier New" pitchFamily="49" charset="0"/>
              </a:rPr>
              <a:t>harddisk</a:t>
            </a:r>
            <a:endParaRPr lang="en-US" sz="2400" dirty="0">
              <a:cs typeface="Courier New" pitchFamily="49" charset="0"/>
            </a:endParaRP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>
                <a:cs typeface="Courier New" pitchFamily="49" charset="0"/>
              </a:rPr>
              <a:t>Refer to </a:t>
            </a:r>
            <a:r>
              <a:rPr lang="en-US" sz="2400" dirty="0" err="1">
                <a:cs typeface="Courier New" pitchFamily="49" charset="0"/>
              </a:rPr>
              <a:t>SoC</a:t>
            </a:r>
            <a:r>
              <a:rPr lang="en-US" sz="2400" dirty="0">
                <a:cs typeface="Courier New" pitchFamily="49" charset="0"/>
              </a:rPr>
              <a:t> Computing Facilities web page for more general information</a:t>
            </a:r>
          </a:p>
          <a:p>
            <a:pPr lvl="2" indent="573088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</a:pPr>
            <a:r>
              <a:rPr lang="en-GB" sz="2400" dirty="0">
                <a:hlinkClick r:id="rId4"/>
              </a:rPr>
              <a:t>https://docs.comp.nus.edu.sg/cf/</a:t>
            </a:r>
            <a:r>
              <a:rPr lang="en-GB" sz="2400" dirty="0"/>
              <a:t> 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endParaRPr lang="en-US" sz="2400" dirty="0">
              <a:cs typeface="Courier New" pitchFamily="49" charset="0"/>
            </a:endParaRPr>
          </a:p>
        </p:txBody>
      </p:sp>
      <p:sp>
        <p:nvSpPr>
          <p:cNvPr id="6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</p:spTree>
    <p:extLst>
      <p:ext uri="{BB962C8B-B14F-4D97-AF65-F5344CB8AC3E}">
        <p14:creationId xmlns:p14="http://schemas.microsoft.com/office/powerpoint/2010/main" val="38299743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290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290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290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"/>
                            </p:stCondLst>
                            <p:childTnLst>
                              <p:par>
                                <p:cTn id="22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1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290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1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290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1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290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1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5"/>
      <p:bldP spid="10" grpId="1" uiExpand="1" build="p" bldLvl="5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457200" y="6459379"/>
            <a:ext cx="2212465" cy="246221"/>
          </a:xfr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/>
              <a:t>CS1010 (AY2019/20 Semester 1)</a:t>
            </a:r>
          </a:p>
        </p:txBody>
      </p:sp>
      <p:sp>
        <p:nvSpPr>
          <p:cNvPr id="9" name="Slide Number Placeholder 6"/>
          <p:cNvSpPr txBox="1">
            <a:spLocks noGrp="1"/>
          </p:cNvSpPr>
          <p:nvPr/>
        </p:nvSpPr>
        <p:spPr bwMode="auto">
          <a:xfrm>
            <a:off x="7452167" y="6459379"/>
            <a:ext cx="1234633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000" dirty="0"/>
              <a:t>Intro Workshop - </a:t>
            </a:r>
            <a:fld id="{D49BE81B-3DA1-4D29-AC5A-6FBE662ADA16}" type="slidenum">
              <a:rPr lang="en-US" sz="1000"/>
              <a:pPr algn="r" eaLnBrk="1" hangingPunct="1"/>
              <a:t>11</a:t>
            </a:fld>
            <a:endParaRPr lang="en-US" sz="1000" dirty="0"/>
          </a:p>
        </p:txBody>
      </p:sp>
      <p:pic>
        <p:nvPicPr>
          <p:cNvPr id="10" name="Picture 13" descr="MCj04260500000[1]"/>
          <p:cNvPicPr>
            <a:picLocks noChangeAspect="1" noChangeArrowheads="1"/>
          </p:cNvPicPr>
          <p:nvPr/>
        </p:nvPicPr>
        <p:blipFill>
          <a:blip r:embed="rId3" cstate="print"/>
          <a:srcRect l="25714"/>
          <a:stretch>
            <a:fillRect/>
          </a:stretch>
        </p:blipFill>
        <p:spPr bwMode="auto">
          <a:xfrm>
            <a:off x="5896097" y="2183258"/>
            <a:ext cx="2147738" cy="300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28"/>
          <p:cNvSpPr txBox="1">
            <a:spLocks noChangeArrowheads="1"/>
          </p:cNvSpPr>
          <p:nvPr/>
        </p:nvSpPr>
        <p:spPr bwMode="auto">
          <a:xfrm>
            <a:off x="5249135" y="1241387"/>
            <a:ext cx="3264768" cy="95410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en-US" sz="2800" b="1" dirty="0" err="1">
                <a:latin typeface="Cambria" pitchFamily="18" charset="0"/>
              </a:rPr>
              <a:t>s</a:t>
            </a:r>
            <a:r>
              <a:rPr lang="en-US" sz="2800" b="1" dirty="0" err="1">
                <a:latin typeface="Cambria" pitchFamily="18" charset="0"/>
                <a:cs typeface="Arial" charset="0"/>
              </a:rPr>
              <a:t>unfire</a:t>
            </a:r>
            <a:r>
              <a:rPr lang="en-US" sz="2800" b="1" dirty="0">
                <a:latin typeface="Cambria" pitchFamily="18" charset="0"/>
                <a:cs typeface="Arial" charset="0"/>
              </a:rPr>
              <a:t> UNIX server</a:t>
            </a:r>
          </a:p>
        </p:txBody>
      </p:sp>
      <p:pic>
        <p:nvPicPr>
          <p:cNvPr id="12" name="Picture 31" descr="MCj0433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019" y="537602"/>
            <a:ext cx="949325" cy="99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0" descr="MCj0433943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1072355" y="2024419"/>
            <a:ext cx="949326" cy="990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Line 10"/>
          <p:cNvSpPr>
            <a:spLocks noChangeShapeType="1"/>
          </p:cNvSpPr>
          <p:nvPr/>
        </p:nvSpPr>
        <p:spPr bwMode="auto">
          <a:xfrm>
            <a:off x="2627783" y="1529790"/>
            <a:ext cx="2952329" cy="1326734"/>
          </a:xfrm>
          <a:prstGeom prst="line">
            <a:avLst/>
          </a:prstGeom>
          <a:noFill/>
          <a:ln w="57150">
            <a:solidFill>
              <a:srgbClr val="A50021"/>
            </a:solidFill>
            <a:round/>
            <a:headEnd type="none" w="med" len="med"/>
            <a:tailEnd type="triangle" w="med" len="med"/>
          </a:ln>
        </p:spPr>
        <p:txBody>
          <a:bodyPr wrap="square" anchor="b">
            <a:spAutoFit/>
          </a:bodyPr>
          <a:lstStyle/>
          <a:p>
            <a:endParaRPr lang="en-US"/>
          </a:p>
        </p:txBody>
      </p:sp>
      <p:sp>
        <p:nvSpPr>
          <p:cNvPr id="15" name="Line 20"/>
          <p:cNvSpPr>
            <a:spLocks noChangeShapeType="1"/>
          </p:cNvSpPr>
          <p:nvPr/>
        </p:nvSpPr>
        <p:spPr bwMode="auto">
          <a:xfrm>
            <a:off x="2211537" y="2856524"/>
            <a:ext cx="3224559" cy="403282"/>
          </a:xfrm>
          <a:prstGeom prst="line">
            <a:avLst/>
          </a:prstGeom>
          <a:noFill/>
          <a:ln w="57150">
            <a:solidFill>
              <a:srgbClr val="A50021"/>
            </a:solidFill>
            <a:round/>
            <a:headEnd type="none" w="med" len="med"/>
            <a:tailEnd type="triangle" w="med" len="med"/>
          </a:ln>
        </p:spPr>
        <p:txBody>
          <a:bodyPr wrap="square" anchor="b">
            <a:spAutoFit/>
          </a:bodyPr>
          <a:lstStyle/>
          <a:p>
            <a:endParaRPr lang="en-US"/>
          </a:p>
        </p:txBody>
      </p:sp>
      <p:pic>
        <p:nvPicPr>
          <p:cNvPr id="16" name="Picture 31" descr="MCj0433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62212" y="4037013"/>
            <a:ext cx="949325" cy="99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0" descr="MCj0433943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2364483" y="5395637"/>
            <a:ext cx="949326" cy="990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Line 20"/>
          <p:cNvSpPr>
            <a:spLocks noChangeShapeType="1"/>
          </p:cNvSpPr>
          <p:nvPr/>
        </p:nvSpPr>
        <p:spPr bwMode="auto">
          <a:xfrm flipV="1">
            <a:off x="2411760" y="3717032"/>
            <a:ext cx="3114961" cy="816074"/>
          </a:xfrm>
          <a:prstGeom prst="line">
            <a:avLst/>
          </a:prstGeom>
          <a:noFill/>
          <a:ln w="57150">
            <a:solidFill>
              <a:srgbClr val="A50021"/>
            </a:solidFill>
            <a:round/>
            <a:headEnd type="none" w="med" len="med"/>
            <a:tailEnd type="triangle" w="med" len="med"/>
          </a:ln>
        </p:spPr>
        <p:txBody>
          <a:bodyPr wrap="square" anchor="b">
            <a:spAutoFit/>
          </a:bodyPr>
          <a:lstStyle/>
          <a:p>
            <a:endParaRPr lang="en-US"/>
          </a:p>
        </p:txBody>
      </p:sp>
      <p:sp>
        <p:nvSpPr>
          <p:cNvPr id="19" name="Line 20"/>
          <p:cNvSpPr>
            <a:spLocks noChangeShapeType="1"/>
          </p:cNvSpPr>
          <p:nvPr/>
        </p:nvSpPr>
        <p:spPr bwMode="auto">
          <a:xfrm flipV="1">
            <a:off x="3419872" y="4533106"/>
            <a:ext cx="2160241" cy="1128142"/>
          </a:xfrm>
          <a:prstGeom prst="line">
            <a:avLst/>
          </a:prstGeom>
          <a:noFill/>
          <a:ln w="57150">
            <a:solidFill>
              <a:srgbClr val="A50021"/>
            </a:solidFill>
            <a:round/>
            <a:headEnd type="none" w="med" len="med"/>
            <a:tailEnd type="triangle" w="med" len="med"/>
          </a:ln>
        </p:spPr>
        <p:txBody>
          <a:bodyPr wrap="square" anchor="b">
            <a:spAutoFit/>
          </a:bodyPr>
          <a:lstStyle/>
          <a:p>
            <a:endParaRPr lang="en-US"/>
          </a:p>
        </p:txBody>
      </p:sp>
      <p:pic>
        <p:nvPicPr>
          <p:cNvPr id="23" name="Picture 22" descr="ssh_icon.g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82878" y="2195495"/>
            <a:ext cx="953114" cy="10643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48" y="3291284"/>
            <a:ext cx="916786" cy="11097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43466" y="3402488"/>
            <a:ext cx="725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or</a:t>
            </a:r>
          </a:p>
        </p:txBody>
      </p:sp>
      <p:sp>
        <p:nvSpPr>
          <p:cNvPr id="20" name="[Date Placeholder 3]"/>
          <p:cNvSpPr txBox="1">
            <a:spLocks/>
          </p:cNvSpPr>
          <p:nvPr/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/>
              <a:t>© NUS</a:t>
            </a:r>
            <a:endParaRPr lang="en-US" dirty="0"/>
          </a:p>
        </p:txBody>
      </p:sp>
      <p:sp>
        <p:nvSpPr>
          <p:cNvPr id="21" name="[Slide Number Placeholder 42]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noFill/>
        </p:spPr>
        <p:txBody>
          <a:bodyPr/>
          <a:lstStyle/>
          <a:p>
            <a:pPr algn="l"/>
            <a:r>
              <a:rPr lang="en-US"/>
              <a:t>CS1010 (AY2016/7 Semester 1)</a:t>
            </a:r>
            <a:endParaRPr lang="en-US" dirty="0"/>
          </a:p>
        </p:txBody>
      </p:sp>
      <p:sp>
        <p:nvSpPr>
          <p:cNvPr id="22" name="[Footer Placeholder 41]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Unit</a:t>
            </a:r>
            <a:r>
              <a:rPr lang="en-SG" dirty="0"/>
              <a:t>2</a:t>
            </a:r>
            <a:r>
              <a:rPr dirty="0"/>
              <a:t> - </a:t>
            </a:r>
            <a:fld id="{628B8346-B709-406B-887E-3E0CC6DA1327}" type="slidenum">
              <a:rPr smtClean="0"/>
              <a:pPr>
                <a:defRPr/>
              </a:pPr>
              <a:t>11</a:t>
            </a:fld>
            <a:endParaRPr dirty="0"/>
          </a:p>
        </p:txBody>
      </p:sp>
      <p:sp>
        <p:nvSpPr>
          <p:cNvPr id="4" name="[TextBox 3]"/>
          <p:cNvSpPr txBox="1"/>
          <p:nvPr/>
        </p:nvSpPr>
        <p:spPr>
          <a:xfrm>
            <a:off x="4940490" y="4059596"/>
            <a:ext cx="3957850" cy="224676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SSH/Xshell are programs to allow users to access a remote host over a network.</a:t>
            </a:r>
          </a:p>
          <a:p>
            <a:r>
              <a:rPr lang="en-US" sz="2000"/>
              <a:t>To download SSH for your home use, go to </a:t>
            </a:r>
            <a:r>
              <a:rPr lang="en-US" sz="2000">
                <a:hlinkClick r:id="rId8"/>
              </a:rPr>
              <a:t>http://www.comp.nus.edu.sg/~cs1010/2_resources/online.html</a:t>
            </a:r>
            <a:r>
              <a:rPr lang="en-US" sz="2000"/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</p:spTree>
    <p:extLst>
      <p:ext uri="{BB962C8B-B14F-4D97-AF65-F5344CB8AC3E}">
        <p14:creationId xmlns:p14="http://schemas.microsoft.com/office/powerpoint/2010/main" val="3898987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8" grpId="0" animBg="1"/>
      <p:bldP spid="19" grpId="0" animBg="1"/>
      <p:bldP spid="3" grpId="0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HighlightBulletsSlide2014072210131467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PTLabsMagnifyShape2014062711145747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036" y="2392287"/>
            <a:ext cx="5444916" cy="3851425"/>
          </a:xfrm>
          <a:prstGeom prst="rect">
            <a:avLst/>
          </a:prstGeom>
          <a:solidFill>
            <a:srgbClr val="AAAAAA">
              <a:alpha val="30000"/>
            </a:srgbClr>
          </a:solidFill>
          <a:ln/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Logging into </a:t>
            </a:r>
            <a:r>
              <a:rPr lang="en-GB" sz="4000" dirty="0" err="1">
                <a:solidFill>
                  <a:srgbClr val="0000FF"/>
                </a:solidFill>
              </a:rPr>
              <a:t>sunfire</a:t>
            </a:r>
            <a:r>
              <a:rPr lang="en-GB" sz="4000" dirty="0">
                <a:solidFill>
                  <a:srgbClr val="0000FF"/>
                </a:solidFill>
              </a:rPr>
              <a:t> (1/2)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5604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Unit</a:t>
            </a:r>
            <a:r>
              <a:rPr lang="en-SG" dirty="0"/>
              <a:t>2 </a:t>
            </a:r>
            <a:r>
              <a:rPr dirty="0"/>
              <a:t>- </a:t>
            </a:r>
            <a:fld id="{24D17162-63A3-49DC-92B1-933428BCC85F}" type="slidenum">
              <a:rPr smtClean="0"/>
              <a:pPr>
                <a:defRPr/>
              </a:pPr>
              <a:t>12</a:t>
            </a:fld>
            <a:endParaRPr dirty="0"/>
          </a:p>
        </p:txBody>
      </p:sp>
      <p:sp>
        <p:nvSpPr>
          <p:cNvPr id="10" name="HighlightTextShape201407221013146732"/>
          <p:cNvSpPr txBox="1">
            <a:spLocks noChangeArrowheads="1"/>
          </p:cNvSpPr>
          <p:nvPr/>
        </p:nvSpPr>
        <p:spPr bwMode="auto">
          <a:xfrm>
            <a:off x="508000" y="2459783"/>
            <a:ext cx="296351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>
              <a:buAutoNum type="arabicPeriod" startAt="2"/>
            </a:pPr>
            <a:r>
              <a:rPr lang="en-US" dirty="0"/>
              <a:t>Click on “</a:t>
            </a:r>
            <a:r>
              <a:rPr lang="en-US" dirty="0">
                <a:solidFill>
                  <a:srgbClr val="0000FF"/>
                </a:solidFill>
              </a:rPr>
              <a:t>Quick Connect</a:t>
            </a:r>
            <a:r>
              <a:rPr lang="en-US" dirty="0"/>
              <a:t>” to get the pop-up window. </a:t>
            </a:r>
            <a:endParaRPr lang="en-SG" dirty="0"/>
          </a:p>
        </p:txBody>
      </p:sp>
      <p:grpSp>
        <p:nvGrpSpPr>
          <p:cNvPr id="16" name="[Group 7]"/>
          <p:cNvGrpSpPr/>
          <p:nvPr/>
        </p:nvGrpSpPr>
        <p:grpSpPr>
          <a:xfrm>
            <a:off x="506411" y="1234529"/>
            <a:ext cx="7740919" cy="1200329"/>
            <a:chOff x="506411" y="1234529"/>
            <a:chExt cx="7740919" cy="1200329"/>
          </a:xfrm>
        </p:grpSpPr>
        <p:sp>
          <p:nvSpPr>
            <p:cNvPr id="17" name="TextBox 6"/>
            <p:cNvSpPr txBox="1">
              <a:spLocks noChangeArrowheads="1"/>
            </p:cNvSpPr>
            <p:nvPr/>
          </p:nvSpPr>
          <p:spPr bwMode="auto">
            <a:xfrm>
              <a:off x="506411" y="1234529"/>
              <a:ext cx="5061875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55600" indent="-355600"/>
              <a:r>
                <a:rPr lang="en-US" dirty="0"/>
                <a:t>1.	Look for the </a:t>
              </a:r>
              <a:r>
                <a:rPr lang="en-US" dirty="0">
                  <a:solidFill>
                    <a:srgbClr val="0000FF"/>
                  </a:solidFill>
                </a:rPr>
                <a:t>SSH Secure Shell Client</a:t>
              </a:r>
              <a:r>
                <a:rPr lang="en-US" dirty="0"/>
                <a:t> icon or </a:t>
              </a:r>
              <a:r>
                <a:rPr lang="en-US" dirty="0" err="1">
                  <a:solidFill>
                    <a:srgbClr val="0000FF"/>
                  </a:solidFill>
                </a:rPr>
                <a:t>Xshell</a:t>
              </a:r>
              <a:r>
                <a:rPr lang="en-US" dirty="0"/>
                <a:t> icon on your desktop, and double click on it. We shall assume you are using the former here.</a:t>
              </a:r>
              <a:endParaRPr lang="en-SG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099175" y="1320517"/>
              <a:ext cx="2148155" cy="876300"/>
              <a:chOff x="5463559" y="1320517"/>
              <a:chExt cx="2148155" cy="876300"/>
            </a:xfrm>
          </p:grpSpPr>
          <p:pic>
            <p:nvPicPr>
              <p:cNvPr id="19" name="Picture 18" descr="ssh_icon.gif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463559" y="1339851"/>
                <a:ext cx="746170" cy="72973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7814" y="1320517"/>
                <a:ext cx="723900" cy="876300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6307499" y="1514901"/>
                <a:ext cx="4754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or</a:t>
                </a:r>
              </a:p>
            </p:txBody>
          </p:sp>
        </p:grpSp>
      </p:grpSp>
      <p:sp>
        <p:nvSpPr>
          <p:cNvPr id="23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43" name="[TextBox 8]"/>
          <p:cNvSpPr txBox="1">
            <a:spLocks noChangeArrowheads="1"/>
          </p:cNvSpPr>
          <p:nvPr/>
        </p:nvSpPr>
        <p:spPr bwMode="auto">
          <a:xfrm>
            <a:off x="854954" y="3586038"/>
            <a:ext cx="2904245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Enter “</a:t>
            </a:r>
            <a:r>
              <a:rPr lang="en-US" dirty="0">
                <a:solidFill>
                  <a:srgbClr val="0000FF"/>
                </a:solidFill>
              </a:rPr>
              <a:t>sunfire</a:t>
            </a:r>
            <a:r>
              <a:rPr lang="en-US" dirty="0"/>
              <a:t>” for Host Name if connecting within campus or “</a:t>
            </a:r>
            <a:r>
              <a:rPr lang="en-US" dirty="0">
                <a:solidFill>
                  <a:srgbClr val="0000FF"/>
                </a:solidFill>
              </a:rPr>
              <a:t>sunfire.comp.nus.edu.sg</a:t>
            </a:r>
            <a:r>
              <a:rPr lang="en-US" dirty="0"/>
              <a:t>” if connecting from off campus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Enter your </a:t>
            </a:r>
            <a:r>
              <a:rPr lang="en-US" dirty="0">
                <a:solidFill>
                  <a:srgbClr val="0000FF"/>
                </a:solidFill>
              </a:rPr>
              <a:t>UNIX id </a:t>
            </a:r>
            <a:r>
              <a:rPr lang="en-US" dirty="0"/>
              <a:t>as User Name.</a:t>
            </a:r>
            <a:endParaRPr lang="en-SG" dirty="0"/>
          </a:p>
        </p:txBody>
      </p:sp>
      <p:sp>
        <p:nvSpPr>
          <p:cNvPr id="5" name="Rectangle 4"/>
          <p:cNvSpPr/>
          <p:nvPr/>
        </p:nvSpPr>
        <p:spPr>
          <a:xfrm>
            <a:off x="5191432" y="3913239"/>
            <a:ext cx="2331998" cy="698090"/>
          </a:xfrm>
          <a:prstGeom prst="rect">
            <a:avLst/>
          </a:prstGeom>
          <a:solidFill>
            <a:srgbClr val="AAAAAA">
              <a:alpha val="30000"/>
            </a:srgbClr>
          </a:solidFill>
          <a:ln w="26425" cap="flat" cmpd="sng" algn="ctr">
            <a:solidFill>
              <a:srgbClr val="000000"/>
            </a:solidFill>
            <a:prstDash val="soli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59199" y="2921448"/>
            <a:ext cx="704646" cy="146217"/>
          </a:xfrm>
          <a:prstGeom prst="rect">
            <a:avLst/>
          </a:prstGeom>
          <a:solidFill>
            <a:srgbClr val="AAAAAA">
              <a:alpha val="30000"/>
            </a:srgbClr>
          </a:solidFill>
          <a:ln w="26425" cap="flat" cmpd="sng" algn="ctr">
            <a:solidFill>
              <a:srgbClr val="000000"/>
            </a:solidFill>
            <a:prstDash val="soli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Spotlight2014072210172039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PTLabsMagnifyShape2014062711145747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036" y="2392287"/>
            <a:ext cx="5444916" cy="3851425"/>
          </a:xfrm>
          <a:prstGeom prst="rect">
            <a:avLst/>
          </a:prstGeom>
          <a:solidFill>
            <a:srgbClr val="AAAAAA">
              <a:alpha val="30000"/>
            </a:srgbClr>
          </a:solidFill>
          <a:ln/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Logging into </a:t>
            </a:r>
            <a:r>
              <a:rPr lang="en-GB" sz="4000" dirty="0" err="1">
                <a:solidFill>
                  <a:srgbClr val="0000FF"/>
                </a:solidFill>
              </a:rPr>
              <a:t>sunfire</a:t>
            </a:r>
            <a:r>
              <a:rPr lang="en-GB" sz="4000" dirty="0">
                <a:solidFill>
                  <a:srgbClr val="0000FF"/>
                </a:solidFill>
              </a:rPr>
              <a:t> (1/2)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5604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Unit</a:t>
            </a:r>
            <a:r>
              <a:rPr dirty="0"/>
              <a:t>1 - </a:t>
            </a:r>
            <a:fld id="{24D17162-63A3-49DC-92B1-933428BCC85F}" type="slidenum">
              <a:rPr smtClean="0"/>
              <a:pPr>
                <a:defRPr/>
              </a:pPr>
              <a:t>13</a:t>
            </a:fld>
            <a:endParaRPr dirty="0"/>
          </a:p>
        </p:txBody>
      </p:sp>
      <p:sp>
        <p:nvSpPr>
          <p:cNvPr id="10" name="HighlightTextShape201407221013146732"/>
          <p:cNvSpPr txBox="1">
            <a:spLocks noChangeArrowheads="1"/>
          </p:cNvSpPr>
          <p:nvPr/>
        </p:nvSpPr>
        <p:spPr bwMode="auto">
          <a:xfrm>
            <a:off x="508000" y="2459783"/>
            <a:ext cx="296351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>
              <a:buAutoNum type="arabicPeriod" startAt="2"/>
            </a:pPr>
            <a:r>
              <a:rPr lang="en-US" dirty="0"/>
              <a:t>Click on “</a:t>
            </a:r>
            <a:r>
              <a:rPr lang="en-US" dirty="0">
                <a:solidFill>
                  <a:srgbClr val="0000FF"/>
                </a:solidFill>
              </a:rPr>
              <a:t>Quick Connect</a:t>
            </a:r>
            <a:r>
              <a:rPr lang="en-US" dirty="0"/>
              <a:t>” to get the pop-up window. </a:t>
            </a:r>
            <a:endParaRPr lang="en-SG" dirty="0"/>
          </a:p>
        </p:txBody>
      </p:sp>
      <p:grpSp>
        <p:nvGrpSpPr>
          <p:cNvPr id="16" name="[Group 7]"/>
          <p:cNvGrpSpPr/>
          <p:nvPr/>
        </p:nvGrpSpPr>
        <p:grpSpPr>
          <a:xfrm>
            <a:off x="506411" y="1234529"/>
            <a:ext cx="7740919" cy="1200329"/>
            <a:chOff x="506411" y="1234529"/>
            <a:chExt cx="7740919" cy="1200329"/>
          </a:xfrm>
        </p:grpSpPr>
        <p:sp>
          <p:nvSpPr>
            <p:cNvPr id="17" name="TextBox 6"/>
            <p:cNvSpPr txBox="1">
              <a:spLocks noChangeArrowheads="1"/>
            </p:cNvSpPr>
            <p:nvPr/>
          </p:nvSpPr>
          <p:spPr bwMode="auto">
            <a:xfrm>
              <a:off x="506411" y="1234529"/>
              <a:ext cx="5061875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55600" indent="-355600"/>
              <a:r>
                <a:rPr lang="en-US" dirty="0"/>
                <a:t>1.	Look for the </a:t>
              </a:r>
              <a:r>
                <a:rPr lang="en-US" dirty="0">
                  <a:solidFill>
                    <a:srgbClr val="0000FF"/>
                  </a:solidFill>
                </a:rPr>
                <a:t>SSH Secure Shell Client</a:t>
              </a:r>
              <a:r>
                <a:rPr lang="en-US" dirty="0"/>
                <a:t> icon or </a:t>
              </a:r>
              <a:r>
                <a:rPr lang="en-US" dirty="0" err="1">
                  <a:solidFill>
                    <a:srgbClr val="0000FF"/>
                  </a:solidFill>
                </a:rPr>
                <a:t>Xshell</a:t>
              </a:r>
              <a:r>
                <a:rPr lang="en-US" dirty="0"/>
                <a:t> icon on your desktop, and double click on it. We shall assume you are using the former here.</a:t>
              </a:r>
              <a:endParaRPr lang="en-SG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099175" y="1320517"/>
              <a:ext cx="2148155" cy="876300"/>
              <a:chOff x="5463559" y="1320517"/>
              <a:chExt cx="2148155" cy="876300"/>
            </a:xfrm>
          </p:grpSpPr>
          <p:pic>
            <p:nvPicPr>
              <p:cNvPr id="19" name="Picture 18" descr="ssh_icon.gif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463559" y="1339851"/>
                <a:ext cx="746170" cy="72973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7814" y="1320517"/>
                <a:ext cx="723900" cy="876300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6307499" y="1514901"/>
                <a:ext cx="4754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or</a:t>
                </a:r>
              </a:p>
            </p:txBody>
          </p:sp>
        </p:grpSp>
      </p:grpSp>
      <p:sp>
        <p:nvSpPr>
          <p:cNvPr id="23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43" name="[TextBox 8]"/>
          <p:cNvSpPr txBox="1">
            <a:spLocks noChangeArrowheads="1"/>
          </p:cNvSpPr>
          <p:nvPr/>
        </p:nvSpPr>
        <p:spPr bwMode="auto">
          <a:xfrm>
            <a:off x="854954" y="3586038"/>
            <a:ext cx="2904245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Enter “</a:t>
            </a:r>
            <a:r>
              <a:rPr lang="en-US" dirty="0">
                <a:solidFill>
                  <a:srgbClr val="0000FF"/>
                </a:solidFill>
              </a:rPr>
              <a:t>sunfire</a:t>
            </a:r>
            <a:r>
              <a:rPr lang="en-US" dirty="0"/>
              <a:t>” for Host Name if connecting within campus or “</a:t>
            </a:r>
            <a:r>
              <a:rPr lang="en-US" dirty="0">
                <a:solidFill>
                  <a:srgbClr val="0000FF"/>
                </a:solidFill>
              </a:rPr>
              <a:t>sunfire.comp.nus.edu.sg</a:t>
            </a:r>
            <a:r>
              <a:rPr lang="en-US" dirty="0"/>
              <a:t>” if connecting from off campus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Enter your </a:t>
            </a:r>
            <a:r>
              <a:rPr lang="en-US" dirty="0">
                <a:solidFill>
                  <a:srgbClr val="0000FF"/>
                </a:solidFill>
              </a:rPr>
              <a:t>UNIX id </a:t>
            </a:r>
            <a:r>
              <a:rPr lang="en-US" dirty="0"/>
              <a:t>as User Name.</a:t>
            </a:r>
            <a:endParaRPr lang="en-SG" dirty="0"/>
          </a:p>
        </p:txBody>
      </p:sp>
      <p:pic>
        <p:nvPicPr>
          <p:cNvPr id="22" name="SpotlightShape15f66c70-ee3a-4d4d-adc0-f96802e1d764" hidden="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684" y="2921532"/>
            <a:ext cx="701675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SpotlightShape1_rendered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0" y="-127000"/>
            <a:ext cx="9401176" cy="7115176"/>
          </a:xfrm>
          <a:prstGeom prst="rect">
            <a:avLst/>
          </a:prstGeom>
        </p:spPr>
      </p:pic>
      <p:pic>
        <p:nvPicPr>
          <p:cNvPr id="2" name="PPIndicator201407221017204336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331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Spotlight2014072210170426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PTLabsMagnifyShape2014062711145747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036" y="2392287"/>
            <a:ext cx="5444916" cy="3851425"/>
          </a:xfrm>
          <a:prstGeom prst="rect">
            <a:avLst/>
          </a:prstGeom>
          <a:solidFill>
            <a:srgbClr val="AAAAAA">
              <a:alpha val="30000"/>
            </a:srgbClr>
          </a:solidFill>
          <a:ln/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Logging into </a:t>
            </a:r>
            <a:r>
              <a:rPr lang="en-GB" sz="4000" dirty="0" err="1">
                <a:solidFill>
                  <a:srgbClr val="0000FF"/>
                </a:solidFill>
              </a:rPr>
              <a:t>sunfire</a:t>
            </a:r>
            <a:r>
              <a:rPr lang="en-GB" sz="4000" dirty="0">
                <a:solidFill>
                  <a:srgbClr val="0000FF"/>
                </a:solidFill>
              </a:rPr>
              <a:t> (1/2)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5604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Unit</a:t>
            </a:r>
            <a:r>
              <a:rPr dirty="0"/>
              <a:t>1 - </a:t>
            </a:r>
            <a:fld id="{24D17162-63A3-49DC-92B1-933428BCC85F}" type="slidenum">
              <a:rPr smtClean="0"/>
              <a:pPr>
                <a:defRPr/>
              </a:pPr>
              <a:t>14</a:t>
            </a:fld>
            <a:endParaRPr dirty="0"/>
          </a:p>
        </p:txBody>
      </p:sp>
      <p:sp>
        <p:nvSpPr>
          <p:cNvPr id="10" name="HighlightTextShape201407221013146732"/>
          <p:cNvSpPr txBox="1">
            <a:spLocks noChangeArrowheads="1"/>
          </p:cNvSpPr>
          <p:nvPr/>
        </p:nvSpPr>
        <p:spPr bwMode="auto">
          <a:xfrm>
            <a:off x="508000" y="2459783"/>
            <a:ext cx="296351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>
              <a:buAutoNum type="arabicPeriod" startAt="2"/>
            </a:pPr>
            <a:r>
              <a:rPr lang="en-US" dirty="0"/>
              <a:t>Click on “</a:t>
            </a:r>
            <a:r>
              <a:rPr lang="en-US" dirty="0">
                <a:solidFill>
                  <a:srgbClr val="0000FF"/>
                </a:solidFill>
              </a:rPr>
              <a:t>Quick Connect</a:t>
            </a:r>
            <a:r>
              <a:rPr lang="en-US" dirty="0"/>
              <a:t>” to get the pop-up window. </a:t>
            </a:r>
            <a:endParaRPr lang="en-SG" dirty="0"/>
          </a:p>
        </p:txBody>
      </p:sp>
      <p:grpSp>
        <p:nvGrpSpPr>
          <p:cNvPr id="16" name="[Group 7]"/>
          <p:cNvGrpSpPr/>
          <p:nvPr/>
        </p:nvGrpSpPr>
        <p:grpSpPr>
          <a:xfrm>
            <a:off x="506411" y="1234529"/>
            <a:ext cx="7740919" cy="1200329"/>
            <a:chOff x="506411" y="1234529"/>
            <a:chExt cx="7740919" cy="1200329"/>
          </a:xfrm>
        </p:grpSpPr>
        <p:sp>
          <p:nvSpPr>
            <p:cNvPr id="17" name="TextBox 6"/>
            <p:cNvSpPr txBox="1">
              <a:spLocks noChangeArrowheads="1"/>
            </p:cNvSpPr>
            <p:nvPr/>
          </p:nvSpPr>
          <p:spPr bwMode="auto">
            <a:xfrm>
              <a:off x="506411" y="1234529"/>
              <a:ext cx="5061875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55600" indent="-355600"/>
              <a:r>
                <a:rPr lang="en-US" dirty="0"/>
                <a:t>1.	Look for the </a:t>
              </a:r>
              <a:r>
                <a:rPr lang="en-US" dirty="0">
                  <a:solidFill>
                    <a:srgbClr val="0000FF"/>
                  </a:solidFill>
                </a:rPr>
                <a:t>SSH Secure Shell Client</a:t>
              </a:r>
              <a:r>
                <a:rPr lang="en-US" dirty="0"/>
                <a:t> icon or </a:t>
              </a:r>
              <a:r>
                <a:rPr lang="en-US" dirty="0" err="1">
                  <a:solidFill>
                    <a:srgbClr val="0000FF"/>
                  </a:solidFill>
                </a:rPr>
                <a:t>Xshell</a:t>
              </a:r>
              <a:r>
                <a:rPr lang="en-US" dirty="0"/>
                <a:t> icon on your desktop, and double click on it. We shall assume you are using the former here.</a:t>
              </a:r>
              <a:endParaRPr lang="en-SG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099175" y="1320517"/>
              <a:ext cx="2148155" cy="876300"/>
              <a:chOff x="5463559" y="1320517"/>
              <a:chExt cx="2148155" cy="876300"/>
            </a:xfrm>
          </p:grpSpPr>
          <p:pic>
            <p:nvPicPr>
              <p:cNvPr id="19" name="Picture 18" descr="ssh_icon.gif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463559" y="1339851"/>
                <a:ext cx="746170" cy="729739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7814" y="1320517"/>
                <a:ext cx="723900" cy="876300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6307499" y="1514901"/>
                <a:ext cx="4754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or</a:t>
                </a:r>
              </a:p>
            </p:txBody>
          </p:sp>
        </p:grpSp>
      </p:grpSp>
      <p:sp>
        <p:nvSpPr>
          <p:cNvPr id="23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43" name="[TextBox 8]"/>
          <p:cNvSpPr txBox="1">
            <a:spLocks noChangeArrowheads="1"/>
          </p:cNvSpPr>
          <p:nvPr/>
        </p:nvSpPr>
        <p:spPr bwMode="auto">
          <a:xfrm>
            <a:off x="854954" y="3586038"/>
            <a:ext cx="2904245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Enter “</a:t>
            </a:r>
            <a:r>
              <a:rPr lang="en-US" dirty="0">
                <a:solidFill>
                  <a:srgbClr val="0000FF"/>
                </a:solidFill>
              </a:rPr>
              <a:t>sunfire</a:t>
            </a:r>
            <a:r>
              <a:rPr lang="en-US" dirty="0"/>
              <a:t>” for Host Name if connecting within campus or “</a:t>
            </a:r>
            <a:r>
              <a:rPr lang="en-US" dirty="0">
                <a:solidFill>
                  <a:srgbClr val="0000FF"/>
                </a:solidFill>
              </a:rPr>
              <a:t>sunfire.comp.nus.edu.sg</a:t>
            </a:r>
            <a:r>
              <a:rPr lang="en-US" dirty="0"/>
              <a:t>” if connecting from off campus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Enter your </a:t>
            </a:r>
            <a:r>
              <a:rPr lang="en-US" dirty="0">
                <a:solidFill>
                  <a:srgbClr val="0000FF"/>
                </a:solidFill>
              </a:rPr>
              <a:t>UNIX id </a:t>
            </a:r>
            <a:r>
              <a:rPr lang="en-US" dirty="0"/>
              <a:t>as User Name.</a:t>
            </a:r>
            <a:endParaRPr lang="en-SG" dirty="0"/>
          </a:p>
        </p:txBody>
      </p:sp>
      <p:pic>
        <p:nvPicPr>
          <p:cNvPr id="22" name="SpotlightShapea11321d3-05fe-467b-8cb8-f7dd0de68fc3" hidden="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999" y="3914622"/>
            <a:ext cx="2328863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SpotlightShape1_rendered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0" y="-127000"/>
            <a:ext cx="9401176" cy="7115176"/>
          </a:xfrm>
          <a:prstGeom prst="rect">
            <a:avLst/>
          </a:prstGeom>
        </p:spPr>
      </p:pic>
      <p:pic>
        <p:nvPicPr>
          <p:cNvPr id="2" name="PPIndicator201407221017042893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521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83" y="1385793"/>
            <a:ext cx="2753783" cy="1324070"/>
          </a:xfrm>
          <a:prstGeom prst="rect">
            <a:avLst/>
          </a:prstGeom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Logging into </a:t>
            </a:r>
            <a:r>
              <a:rPr lang="en-GB" sz="4000" dirty="0" err="1">
                <a:solidFill>
                  <a:srgbClr val="0000FF"/>
                </a:solidFill>
              </a:rPr>
              <a:t>sunfire</a:t>
            </a:r>
            <a:r>
              <a:rPr lang="en-GB" sz="4000" dirty="0">
                <a:solidFill>
                  <a:srgbClr val="0000FF"/>
                </a:solidFill>
              </a:rPr>
              <a:t> (2/2)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5604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Unit2</a:t>
            </a:r>
            <a:r>
              <a:rPr dirty="0"/>
              <a:t> - </a:t>
            </a:r>
            <a:fld id="{24D17162-63A3-49DC-92B1-933428BCC85F}" type="slidenum">
              <a:rPr smtClean="0"/>
              <a:pPr>
                <a:defRPr/>
              </a:pPr>
              <a:t>15</a:t>
            </a:fld>
            <a:endParaRPr dirty="0"/>
          </a:p>
        </p:txBody>
      </p:sp>
      <p:sp>
        <p:nvSpPr>
          <p:cNvPr id="23" name="TextBox 6"/>
          <p:cNvSpPr txBox="1">
            <a:spLocks noChangeArrowheads="1"/>
          </p:cNvSpPr>
          <p:nvPr/>
        </p:nvSpPr>
        <p:spPr bwMode="auto">
          <a:xfrm>
            <a:off x="434975" y="1322388"/>
            <a:ext cx="35690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/>
            <a:r>
              <a:rPr lang="en-US" dirty="0"/>
              <a:t>3.	Enter your UNIX password.</a:t>
            </a:r>
            <a:endParaRPr lang="en-SG" dirty="0"/>
          </a:p>
        </p:txBody>
      </p: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>
            <a:off x="2690813" y="1662113"/>
            <a:ext cx="1562100" cy="450850"/>
          </a:xfrm>
          <a:prstGeom prst="straightConnector1">
            <a:avLst/>
          </a:prstGeom>
          <a:noFill/>
          <a:ln w="28575" cap="sq" algn="ctr">
            <a:solidFill>
              <a:srgbClr val="800000"/>
            </a:solidFill>
            <a:round/>
            <a:headEnd type="none" w="sm" len="sm"/>
            <a:tailEnd type="arrow" w="med" len="med"/>
          </a:ln>
        </p:spPr>
      </p:cxn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446442" y="4575067"/>
            <a:ext cx="285591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55600" indent="-355600"/>
            <a:r>
              <a:rPr lang="en-US" dirty="0"/>
              <a:t>5.	To log out from your UNIX account, type “</a:t>
            </a:r>
            <a:r>
              <a:rPr lang="en-US" dirty="0">
                <a:solidFill>
                  <a:srgbClr val="0000FF"/>
                </a:solidFill>
              </a:rPr>
              <a:t>exit</a:t>
            </a:r>
            <a:r>
              <a:rPr lang="en-US" dirty="0"/>
              <a:t>” or “</a:t>
            </a:r>
            <a:r>
              <a:rPr lang="en-US" dirty="0">
                <a:solidFill>
                  <a:srgbClr val="0000FF"/>
                </a:solidFill>
              </a:rPr>
              <a:t>logout</a:t>
            </a:r>
            <a:r>
              <a:rPr lang="en-US" dirty="0"/>
              <a:t>”.</a:t>
            </a:r>
            <a:endParaRPr lang="en-SG" dirty="0"/>
          </a:p>
        </p:txBody>
      </p:sp>
      <p:sp>
        <p:nvSpPr>
          <p:cNvPr id="31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71488" y="2709863"/>
            <a:ext cx="8163134" cy="3864864"/>
            <a:chOff x="471488" y="2709863"/>
            <a:chExt cx="8163134" cy="3864864"/>
          </a:xfrm>
        </p:grpSpPr>
        <p:sp>
          <p:nvSpPr>
            <p:cNvPr id="27" name="TextBox 21"/>
            <p:cNvSpPr txBox="1">
              <a:spLocks noChangeArrowheads="1"/>
            </p:cNvSpPr>
            <p:nvPr/>
          </p:nvSpPr>
          <p:spPr bwMode="auto">
            <a:xfrm>
              <a:off x="471488" y="2709863"/>
              <a:ext cx="3000375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55600" indent="-355600"/>
              <a:r>
                <a:rPr lang="en-US" dirty="0"/>
                <a:t>4.	Once you log in successfully, you will see this screen (actual display may vary).</a:t>
              </a:r>
              <a:endParaRPr lang="en-SG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1863" y="2930098"/>
              <a:ext cx="5162759" cy="3644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10370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Change settings in SSH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5604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Unit2</a:t>
            </a:r>
            <a:r>
              <a:rPr dirty="0"/>
              <a:t> - </a:t>
            </a:r>
            <a:fld id="{24D17162-63A3-49DC-92B1-933428BCC85F}" type="slidenum">
              <a:rPr smtClean="0"/>
              <a:pPr>
                <a:defRPr/>
              </a:pPr>
              <a:t>16</a:t>
            </a:fld>
            <a:endParaRPr dirty="0"/>
          </a:p>
        </p:txBody>
      </p:sp>
      <p:sp>
        <p:nvSpPr>
          <p:cNvPr id="31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13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789068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You may change the settings in SSH (</a:t>
            </a:r>
            <a:r>
              <a:rPr lang="en-US" sz="2000" dirty="0" err="1"/>
              <a:t>eg</a:t>
            </a:r>
            <a:r>
              <a:rPr lang="en-US" sz="2000" dirty="0"/>
              <a:t>: font size, background </a:t>
            </a:r>
            <a:r>
              <a:rPr lang="en-US" sz="2000" dirty="0" err="1"/>
              <a:t>colour</a:t>
            </a:r>
            <a:r>
              <a:rPr lang="en-US" sz="2000" dirty="0"/>
              <a:t>, text </a:t>
            </a:r>
            <a:r>
              <a:rPr lang="en-US" sz="2000" dirty="0" err="1"/>
              <a:t>colour</a:t>
            </a:r>
            <a:r>
              <a:rPr lang="en-US" sz="2000" dirty="0"/>
              <a:t>, etc.)</a:t>
            </a:r>
          </a:p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For example, to change background and text </a:t>
            </a:r>
            <a:r>
              <a:rPr lang="en-US" sz="2000" dirty="0" err="1"/>
              <a:t>colours</a:t>
            </a:r>
            <a:r>
              <a:rPr lang="en-US" sz="2000" dirty="0"/>
              <a:t>, click on “Edit” </a:t>
            </a:r>
            <a:r>
              <a:rPr lang="en-US" sz="2000" dirty="0">
                <a:sym typeface="Wingdings" panose="05000000000000000000" pitchFamily="2" charset="2"/>
              </a:rPr>
              <a:t> “Settings” and change the desired settings accordingly.</a:t>
            </a:r>
            <a:endParaRPr lang="en-US" sz="2000" dirty="0"/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endParaRPr lang="en-US" sz="2400" dirty="0"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661771"/>
            <a:ext cx="4881985" cy="3442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183" y="3107266"/>
            <a:ext cx="3452283" cy="3165081"/>
          </a:xfrm>
          <a:prstGeom prst="rect">
            <a:avLst/>
          </a:prstGeom>
        </p:spPr>
      </p:pic>
      <p:sp>
        <p:nvSpPr>
          <p:cNvPr id="7" name="[Oval 6]"/>
          <p:cNvSpPr/>
          <p:nvPr/>
        </p:nvSpPr>
        <p:spPr>
          <a:xfrm>
            <a:off x="6629400" y="3810000"/>
            <a:ext cx="1109133" cy="5731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[Oval 6]"/>
          <p:cNvSpPr/>
          <p:nvPr/>
        </p:nvSpPr>
        <p:spPr>
          <a:xfrm>
            <a:off x="5799667" y="4445000"/>
            <a:ext cx="390524" cy="134159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069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 (AY2019/20 Semester 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Unit1 - </a:t>
            </a:r>
            <a:fld id="{2E4790E1-2590-4AEE-892D-AB46A768811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1026" name="Picture 2" descr="https://lh3.googleusercontent.com/-P-PDJ7RsBVQ/VzTbAAA2NGI/AAAAAAAA3tU/EM9eausXOfosoazupdMjrWiGSYkdFnKzA/w800-h333/Work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6" y="412945"/>
            <a:ext cx="76200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Image result for hack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hacke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http://img.wonderhowto.com/img/50/81/63545703386404/0/advice-from-real-hacker-protect-yourself-from-being-hacked.1280x6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857" y="3761575"/>
            <a:ext cx="6151426" cy="288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</p:spTree>
    <p:extLst>
      <p:ext uri="{BB962C8B-B14F-4D97-AF65-F5344CB8AC3E}">
        <p14:creationId xmlns:p14="http://schemas.microsoft.com/office/powerpoint/2010/main" val="213570470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HighlightBulletsSlide2014070110005870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Trying out some UNIX commands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5604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Unit2</a:t>
            </a:r>
            <a:r>
              <a:rPr dirty="0"/>
              <a:t> - </a:t>
            </a:r>
            <a:fld id="{24D17162-63A3-49DC-92B1-933428BCC85F}" type="slidenum">
              <a:rPr smtClean="0"/>
              <a:pPr>
                <a:defRPr/>
              </a:pPr>
              <a:t>18</a:t>
            </a:fld>
            <a:endParaRPr dirty="0"/>
          </a:p>
        </p:txBody>
      </p:sp>
      <p:sp>
        <p:nvSpPr>
          <p:cNvPr id="14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15" name="HighlightTextShape201406241503265130"/>
          <p:cNvSpPr>
            <a:spLocks noChangeArrowheads="1"/>
          </p:cNvSpPr>
          <p:nvPr/>
        </p:nvSpPr>
        <p:spPr bwMode="auto">
          <a:xfrm>
            <a:off x="573206" y="1219200"/>
            <a:ext cx="7808794" cy="3557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800" dirty="0"/>
              <a:t>Type ‘</a:t>
            </a:r>
            <a:r>
              <a:rPr lang="en-US" sz="2800" u="sng" dirty="0" err="1"/>
              <a:t>ls</a:t>
            </a:r>
            <a:r>
              <a:rPr lang="en-US" sz="2800" dirty="0"/>
              <a:t>’ (</a:t>
            </a:r>
            <a:r>
              <a:rPr lang="en-US" sz="2800" u="sng" dirty="0"/>
              <a:t>l</a:t>
            </a:r>
            <a:r>
              <a:rPr lang="en-US" sz="2800" dirty="0"/>
              <a:t>i</a:t>
            </a:r>
            <a:r>
              <a:rPr lang="en-US" sz="2800" u="sng" dirty="0"/>
              <a:t>s</a:t>
            </a:r>
            <a:r>
              <a:rPr lang="en-US" sz="2800" dirty="0"/>
              <a:t>t) to list out the files in your directory</a:t>
            </a:r>
          </a:p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800" dirty="0"/>
              <a:t>You see no list because your account is brand new. There are no files in there.</a:t>
            </a:r>
          </a:p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GB" sz="2800" dirty="0"/>
              <a:t>Type ‘</a:t>
            </a:r>
            <a:r>
              <a:rPr lang="en-GB" sz="2800" u="sng" dirty="0" err="1"/>
              <a:t>pwd</a:t>
            </a:r>
            <a:r>
              <a:rPr lang="en-GB" sz="2800" dirty="0"/>
              <a:t>’ (</a:t>
            </a:r>
            <a:r>
              <a:rPr lang="en-GB" sz="2800" u="sng" dirty="0"/>
              <a:t>p</a:t>
            </a:r>
            <a:r>
              <a:rPr lang="en-GB" sz="2800" dirty="0"/>
              <a:t>rint </a:t>
            </a:r>
            <a:r>
              <a:rPr lang="en-GB" sz="2800" u="sng" dirty="0"/>
              <a:t>w</a:t>
            </a:r>
            <a:r>
              <a:rPr lang="en-GB" sz="2800" dirty="0"/>
              <a:t>orking </a:t>
            </a:r>
            <a:r>
              <a:rPr lang="en-GB" sz="2800" u="sng" dirty="0"/>
              <a:t>d</a:t>
            </a:r>
            <a:r>
              <a:rPr lang="en-GB" sz="2800" dirty="0"/>
              <a:t>irectory) to show the pathname of your current directory</a:t>
            </a:r>
          </a:p>
          <a:p>
            <a:pPr marL="800100" lvl="1" indent="-3429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GB" sz="2400" dirty="0"/>
              <a:t>An example output: </a:t>
            </a:r>
            <a:r>
              <a:rPr lang="en-GB" sz="2400" b="1" dirty="0"/>
              <a:t>/root/home/h/</a:t>
            </a:r>
            <a:r>
              <a:rPr lang="en-GB" sz="2400" b="1" dirty="0" err="1"/>
              <a:t>happytan</a:t>
            </a:r>
            <a:endParaRPr lang="en-GB" sz="2400" b="1" dirty="0"/>
          </a:p>
        </p:txBody>
      </p:sp>
      <p:sp>
        <p:nvSpPr>
          <p:cNvPr id="16" name="[TextBox 3]"/>
          <p:cNvSpPr txBox="1"/>
          <p:nvPr/>
        </p:nvSpPr>
        <p:spPr>
          <a:xfrm>
            <a:off x="1446663" y="5072484"/>
            <a:ext cx="6400800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</a:rPr>
              <a:t>ls</a:t>
            </a:r>
            <a:r>
              <a:rPr lang="en-US" sz="2400"/>
              <a:t> and </a:t>
            </a:r>
            <a:r>
              <a:rPr lang="en-US" sz="2400">
                <a:solidFill>
                  <a:srgbClr val="C00000"/>
                </a:solidFill>
              </a:rPr>
              <a:t>pwd </a:t>
            </a:r>
            <a:r>
              <a:rPr lang="en-US" sz="2400"/>
              <a:t>are just two UNIX commands.</a:t>
            </a:r>
          </a:p>
          <a:p>
            <a:r>
              <a:rPr lang="en-US" sz="2400"/>
              <a:t>UNIX commands are case-sensitive. </a:t>
            </a:r>
          </a:p>
        </p:txBody>
      </p:sp>
    </p:spTree>
    <p:extLst>
      <p:ext uri="{BB962C8B-B14F-4D97-AF65-F5344CB8AC3E}">
        <p14:creationId xmlns:p14="http://schemas.microsoft.com/office/powerpoint/2010/main" val="4599127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290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290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290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290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5"/>
      <p:bldP spid="15" grpId="1" uiExpand="1" build="p" bldLvl="5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File Directories in </a:t>
            </a:r>
            <a:r>
              <a:rPr lang="en-GB" sz="4000" dirty="0" err="1">
                <a:solidFill>
                  <a:srgbClr val="0000FF"/>
                </a:solidFill>
              </a:rPr>
              <a:t>sunfire</a:t>
            </a:r>
            <a:r>
              <a:rPr lang="en-GB" sz="4000" dirty="0">
                <a:solidFill>
                  <a:srgbClr val="0000FF"/>
                </a:solidFill>
              </a:rPr>
              <a:t> (1/2)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5604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/>
              <a:t>Unit</a:t>
            </a:r>
            <a:r>
              <a:t>1 - </a:t>
            </a:r>
            <a:fld id="{24D17162-63A3-49DC-92B1-933428BCC85F}" type="slidenum">
              <a:rPr smtClean="0"/>
              <a:pPr>
                <a:defRPr/>
              </a:pPr>
              <a:t>19</a:t>
            </a:fld>
            <a:endParaRPr/>
          </a:p>
        </p:txBody>
      </p:sp>
      <p:sp>
        <p:nvSpPr>
          <p:cNvPr id="14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16" name="[TextBox 3]"/>
          <p:cNvSpPr txBox="1"/>
          <p:nvPr/>
        </p:nvSpPr>
        <p:spPr>
          <a:xfrm>
            <a:off x="1385627" y="5699120"/>
            <a:ext cx="3261436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 dirty="0"/>
              <a:t>/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home/h/</a:t>
            </a:r>
            <a:r>
              <a:rPr lang="en-GB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happytan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2" descr="C:\modules\CS1010\admin\unix_directory_tre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263" y="1677048"/>
            <a:ext cx="6959600" cy="3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[TextBox 3]"/>
          <p:cNvSpPr txBox="1"/>
          <p:nvPr/>
        </p:nvSpPr>
        <p:spPr>
          <a:xfrm>
            <a:off x="5844654" y="4809715"/>
            <a:ext cx="3129507" cy="101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dirty="0"/>
              <a:t>Check out the pathname of your own home directory by typing ‘</a:t>
            </a:r>
            <a:r>
              <a:rPr lang="en-GB" sz="2000" dirty="0" err="1">
                <a:solidFill>
                  <a:srgbClr val="C00000"/>
                </a:solidFill>
              </a:rPr>
              <a:t>pwd</a:t>
            </a:r>
            <a:r>
              <a:rPr lang="en-GB" sz="2000" dirty="0"/>
              <a:t>’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34865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HighlightBulletsSlide2014070109541485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Unit 2: CS1010 Computing Environment</a:t>
            </a:r>
          </a:p>
        </p:txBody>
      </p:sp>
      <p:sp>
        <p:nvSpPr>
          <p:cNvPr id="14339" name="HighlightTextShape201406201824391195"/>
          <p:cNvSpPr>
            <a:spLocks noGrp="1" noChangeArrowheads="1"/>
          </p:cNvSpPr>
          <p:nvPr>
            <p:ph idx="1"/>
          </p:nvPr>
        </p:nvSpPr>
        <p:spPr>
          <a:xfrm>
            <a:off x="418641" y="1371600"/>
            <a:ext cx="8420559" cy="4495800"/>
          </a:xfrm>
        </p:spPr>
        <p:txBody>
          <a:bodyPr/>
          <a:lstStyle/>
          <a:p>
            <a:pPr marL="514350" indent="-514350" eaLnBrk="1" hangingPunct="1">
              <a:buClrTx/>
              <a:buSzPct val="100000"/>
              <a:buFont typeface="+mj-lt"/>
              <a:buAutoNum type="arabicPeriod"/>
            </a:pPr>
            <a:r>
              <a:rPr lang="en-GB" sz="2800" dirty="0"/>
              <a:t>Types of Programs</a:t>
            </a:r>
          </a:p>
          <a:p>
            <a:pPr marL="514350" indent="-514350" eaLnBrk="1" hangingPunct="1">
              <a:buClrTx/>
              <a:buSzPct val="100000"/>
              <a:buFont typeface="+mj-lt"/>
              <a:buAutoNum type="arabicPeriod"/>
            </a:pPr>
            <a:r>
              <a:rPr lang="en-GB" sz="2800" dirty="0"/>
              <a:t>Program Development</a:t>
            </a:r>
          </a:p>
          <a:p>
            <a:pPr marL="514350" indent="-514350" eaLnBrk="1" hangingPunct="1">
              <a:buClrTx/>
              <a:buSzPct val="100000"/>
              <a:buFont typeface="+mj-lt"/>
              <a:buAutoNum type="arabicPeriod"/>
            </a:pPr>
            <a:r>
              <a:rPr lang="en-GB" sz="2800" dirty="0"/>
              <a:t>Programming Environment</a:t>
            </a:r>
          </a:p>
          <a:p>
            <a:pPr marL="514350" indent="-514350" eaLnBrk="1" hangingPunct="1">
              <a:buClrTx/>
              <a:buSzPct val="100000"/>
              <a:buFont typeface="+mj-lt"/>
              <a:buAutoNum type="arabicPeriod"/>
            </a:pPr>
            <a:r>
              <a:rPr lang="en-GB" sz="2800" dirty="0" err="1"/>
              <a:t>sunfire</a:t>
            </a:r>
            <a:r>
              <a:rPr lang="en-GB" sz="2800" dirty="0"/>
              <a:t> – a UNIX machine</a:t>
            </a:r>
          </a:p>
          <a:p>
            <a:pPr marL="514350" indent="-514350" eaLnBrk="1" hangingPunct="1">
              <a:buClrTx/>
              <a:buSzPct val="100000"/>
              <a:buFont typeface="+mj-lt"/>
              <a:buAutoNum type="arabicPeriod"/>
            </a:pPr>
            <a:r>
              <a:rPr lang="en-GB" sz="2800" dirty="0"/>
              <a:t>vim – a text editor</a:t>
            </a:r>
          </a:p>
          <a:p>
            <a:pPr marL="514350" indent="-514350" eaLnBrk="1" hangingPunct="1">
              <a:buClrTx/>
              <a:buSzPct val="100000"/>
              <a:buFont typeface="+mj-lt"/>
              <a:buAutoNum type="arabicPeriod"/>
            </a:pPr>
            <a:r>
              <a:rPr lang="en-GB" sz="2800" dirty="0"/>
              <a:t>File transfer</a:t>
            </a: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1200" dirty="0"/>
              <a:t>Unit2</a:t>
            </a:r>
            <a:r>
              <a:rPr sz="1200" dirty="0"/>
              <a:t> - </a:t>
            </a:r>
            <a:fld id="{F7EC234A-9094-4BB8-9EA4-75ECDA8A365B}" type="slidenum">
              <a:rPr sz="1200" smtClean="0"/>
              <a:pPr>
                <a:defRPr/>
              </a:pPr>
              <a:t>2</a:t>
            </a:fld>
            <a:endParaRPr sz="1200"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</p:spTree>
    <p:extLst>
      <p:ext uri="{BB962C8B-B14F-4D97-AF65-F5344CB8AC3E}">
        <p14:creationId xmlns:p14="http://schemas.microsoft.com/office/powerpoint/2010/main" val="2438607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290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290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290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290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" fill="hold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0" fill="hold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290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" fill="hold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290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" fill="hold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uiExpand="1" build="p" bldLvl="5"/>
      <p:bldP spid="14339" grpId="1" uiExpand="1" build="p" bldLvl="5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File Directories in </a:t>
            </a:r>
            <a:r>
              <a:rPr lang="en-GB" sz="4000" dirty="0" err="1">
                <a:solidFill>
                  <a:srgbClr val="0000FF"/>
                </a:solidFill>
              </a:rPr>
              <a:t>sunfire</a:t>
            </a:r>
            <a:r>
              <a:rPr lang="en-GB" sz="4000" dirty="0">
                <a:solidFill>
                  <a:srgbClr val="0000FF"/>
                </a:solidFill>
              </a:rPr>
              <a:t> (2/2)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5604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/>
              <a:t>Unit</a:t>
            </a:r>
            <a:r>
              <a:t>1 - </a:t>
            </a:r>
            <a:fld id="{24D17162-63A3-49DC-92B1-933428BCC85F}" type="slidenum">
              <a:rPr smtClean="0"/>
              <a:pPr>
                <a:defRPr/>
              </a:pPr>
              <a:t>20</a:t>
            </a:fld>
            <a:endParaRPr/>
          </a:p>
        </p:txBody>
      </p:sp>
      <p:sp>
        <p:nvSpPr>
          <p:cNvPr id="14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30" name="Parallelogram 2720d3f366-3a6e-43be-8d4a-e2b5bd0032ed_Copy7d3a5019-c681-4f7c-96c0-02e8e27eabe4"/>
          <p:cNvSpPr/>
          <p:nvPr/>
        </p:nvSpPr>
        <p:spPr>
          <a:xfrm>
            <a:off x="2546775" y="1673805"/>
            <a:ext cx="3398293" cy="3700170"/>
          </a:xfrm>
          <a:prstGeom prst="parallelogram">
            <a:avLst>
              <a:gd name="adj" fmla="val 47436"/>
            </a:avLst>
          </a:prstGeom>
          <a:blipFill>
            <a:blip r:embed="rId3"/>
            <a:stretch>
              <a:fillRect/>
            </a:stretch>
          </a:blip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[TextBox 3]"/>
          <p:cNvSpPr txBox="1"/>
          <p:nvPr/>
        </p:nvSpPr>
        <p:spPr>
          <a:xfrm>
            <a:off x="459854" y="1677048"/>
            <a:ext cx="3129507" cy="1569660"/>
          </a:xfrm>
          <a:prstGeom prst="rect">
            <a:avLst/>
          </a:prstGeom>
          <a:solidFill>
            <a:srgbClr val="CCFFFF"/>
          </a:solidFill>
        </p:spPr>
        <p:txBody>
          <a:bodyPr wrap="square" rtlCol="0">
            <a:spAutoFit/>
          </a:bodyPr>
          <a:lstStyle/>
          <a:p>
            <a:r>
              <a:rPr lang="en-GB" sz="2400"/>
              <a:t>When you log in, you are automatically placed in your home directory.</a:t>
            </a:r>
            <a:endParaRPr lang="en-US" sz="2400"/>
          </a:p>
        </p:txBody>
      </p:sp>
      <p:sp>
        <p:nvSpPr>
          <p:cNvPr id="11" name="[TextBox 3]"/>
          <p:cNvSpPr txBox="1"/>
          <p:nvPr/>
        </p:nvSpPr>
        <p:spPr>
          <a:xfrm>
            <a:off x="5320732" y="3644767"/>
            <a:ext cx="3129507" cy="1938992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r>
              <a:rPr lang="en-GB" sz="2400"/>
              <a:t>You are allowed to create/modify/remove files or subdirectories only under your home directory.</a:t>
            </a:r>
            <a:endParaRPr lang="en-US" sz="2400"/>
          </a:p>
        </p:txBody>
      </p:sp>
      <p:sp>
        <p:nvSpPr>
          <p:cNvPr id="12" name="[TextBox 3]"/>
          <p:cNvSpPr txBox="1"/>
          <p:nvPr/>
        </p:nvSpPr>
        <p:spPr>
          <a:xfrm>
            <a:off x="350728" y="5664848"/>
            <a:ext cx="4258849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/root/home/h/</a:t>
            </a:r>
            <a:r>
              <a:rPr lang="en-GB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happytan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146" name="Picture 2" descr="http://www.clker.com/cliparts/m/X/i/f/V/s/user-home-directory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601" y="4423113"/>
            <a:ext cx="1143320" cy="95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8868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File Directories in </a:t>
            </a:r>
            <a:r>
              <a:rPr lang="en-GB" sz="4000" dirty="0" err="1">
                <a:solidFill>
                  <a:srgbClr val="0000FF"/>
                </a:solidFill>
              </a:rPr>
              <a:t>sunfire</a:t>
            </a:r>
            <a:r>
              <a:rPr lang="en-GB" sz="4000" dirty="0">
                <a:solidFill>
                  <a:srgbClr val="0000FF"/>
                </a:solidFill>
              </a:rPr>
              <a:t> (2/2)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5604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/>
              <a:t>Unit</a:t>
            </a:r>
            <a:r>
              <a:t>1 - </a:t>
            </a:r>
            <a:fld id="{24D17162-63A3-49DC-92B1-933428BCC85F}" type="slidenum">
              <a:rPr smtClean="0"/>
              <a:pPr>
                <a:defRPr/>
              </a:pPr>
              <a:t>21</a:t>
            </a:fld>
            <a:endParaRPr/>
          </a:p>
        </p:txBody>
      </p:sp>
      <p:sp>
        <p:nvSpPr>
          <p:cNvPr id="14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30" name="Parallelogram 2720d3f366-3a6e-43be-8d4a-e2b5bd0032ed_Copy7d3a5019-c681-4f7c-96c0-02e8e27eabe4"/>
          <p:cNvSpPr/>
          <p:nvPr/>
        </p:nvSpPr>
        <p:spPr>
          <a:xfrm>
            <a:off x="2546775" y="1673805"/>
            <a:ext cx="3398293" cy="3700170"/>
          </a:xfrm>
          <a:prstGeom prst="parallelogram">
            <a:avLst>
              <a:gd name="adj" fmla="val 47436"/>
            </a:avLst>
          </a:prstGeom>
          <a:blipFill>
            <a:blip r:embed="rId3"/>
            <a:stretch>
              <a:fillRect/>
            </a:stretch>
          </a:blip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[TextBox 3]"/>
          <p:cNvSpPr txBox="1"/>
          <p:nvPr/>
        </p:nvSpPr>
        <p:spPr>
          <a:xfrm>
            <a:off x="350728" y="5664848"/>
            <a:ext cx="4258849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/root/home/h/</a:t>
            </a:r>
            <a:r>
              <a:rPr lang="en-GB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happytan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146" name="Picture 2" descr="http://www.clker.com/cliparts/m/X/i/f/V/s/user-home-directory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601" y="4423113"/>
            <a:ext cx="1143320" cy="95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60486" y="4867910"/>
            <a:ext cx="122755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Block 430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23963" y="3742655"/>
            <a:ext cx="1227550" cy="6463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Clementi Ave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23963" y="2828255"/>
            <a:ext cx="122755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Singapore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95802" y="1851225"/>
            <a:ext cx="122755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Earth</a:t>
            </a:r>
          </a:p>
        </p:txBody>
      </p:sp>
    </p:spTree>
    <p:extLst>
      <p:ext uri="{BB962C8B-B14F-4D97-AF65-F5344CB8AC3E}">
        <p14:creationId xmlns:p14="http://schemas.microsoft.com/office/powerpoint/2010/main" val="40676105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[Rectangle 2]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Setting up your UNIX account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5604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Unit2</a:t>
            </a:r>
            <a:r>
              <a:rPr dirty="0"/>
              <a:t> - </a:t>
            </a:r>
            <a:fld id="{24D17162-63A3-49DC-92B1-933428BCC85F}" type="slidenum">
              <a:rPr smtClean="0"/>
              <a:pPr>
                <a:defRPr/>
              </a:pPr>
              <a:t>22</a:t>
            </a:fld>
            <a:endParaRPr dirty="0"/>
          </a:p>
        </p:txBody>
      </p:sp>
      <p:sp>
        <p:nvSpPr>
          <p:cNvPr id="14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15" name="HighlightTextShape201406241503265130"/>
          <p:cNvSpPr>
            <a:spLocks noChangeArrowheads="1"/>
          </p:cNvSpPr>
          <p:nvPr/>
        </p:nvSpPr>
        <p:spPr bwMode="auto">
          <a:xfrm>
            <a:off x="573206" y="1219199"/>
            <a:ext cx="7808794" cy="5263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800" dirty="0"/>
              <a:t>As your new account is currently bare, run the following set-up to configure your account:</a:t>
            </a:r>
          </a:p>
          <a:p>
            <a:pPr marL="1371600" lvl="2" indent="-51435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8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~cs1010/workshop/setup</a:t>
            </a:r>
          </a:p>
          <a:p>
            <a:pPr marL="857250" lvl="2" indent="0">
              <a:spcBef>
                <a:spcPts val="0"/>
              </a:spcBef>
              <a:buNone/>
            </a:pPr>
            <a:r>
              <a:rPr lang="en-US" sz="28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(enter </a:t>
            </a:r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when prompted)</a:t>
            </a:r>
          </a:p>
          <a:p>
            <a:pPr marL="1371600" lvl="2" indent="-514350">
              <a:spcBef>
                <a:spcPts val="600"/>
              </a:spcBef>
              <a:buClr>
                <a:schemeClr val="tx1"/>
              </a:buClr>
              <a:buFont typeface="+mj-lt"/>
              <a:buAutoNum type="arabicPeriod" startAt="2"/>
            </a:pPr>
            <a:r>
              <a:rPr lang="en-US" sz="28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source .</a:t>
            </a:r>
            <a:r>
              <a:rPr lang="en-US" sz="28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bashrc</a:t>
            </a:r>
            <a:endParaRPr lang="en-US" sz="2800" b="1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pPr marL="857250" lvl="2" indent="0">
              <a:spcBef>
                <a:spcPts val="0"/>
              </a:spcBef>
              <a:buNone/>
            </a:pPr>
            <a:r>
              <a:rPr lang="en-US" sz="2800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(no response from the system is good news!)</a:t>
            </a:r>
            <a:endParaRPr lang="en-US" sz="2800" dirty="0"/>
          </a:p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GB" sz="2800" dirty="0"/>
              <a:t>(1) does the following in your home directory</a:t>
            </a:r>
          </a:p>
          <a:p>
            <a:pPr marL="800100" lvl="1" indent="-3429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GB" sz="2400" dirty="0"/>
              <a:t>Creates a ‘c’ subdirectory and puts a few C programs into the ‘c’ subdirectory</a:t>
            </a:r>
          </a:p>
          <a:p>
            <a:pPr marL="800100" lvl="1" indent="-3429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Copies a number of system files into the home directory, including 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vimrc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(vim configuration file)</a:t>
            </a:r>
            <a:endParaRPr lang="en-GB" sz="2400" b="1" dirty="0"/>
          </a:p>
        </p:txBody>
      </p:sp>
      <p:sp>
        <p:nvSpPr>
          <p:cNvPr id="10" name="[TextBox 3]"/>
          <p:cNvSpPr txBox="1"/>
          <p:nvPr/>
        </p:nvSpPr>
        <p:spPr>
          <a:xfrm>
            <a:off x="7069541" y="2165511"/>
            <a:ext cx="1801504" cy="1200329"/>
          </a:xfrm>
          <a:prstGeom prst="rect">
            <a:avLst/>
          </a:prstGeom>
          <a:solidFill>
            <a:srgbClr val="CCFFFF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You need to do this only </a:t>
            </a:r>
            <a:r>
              <a:rPr lang="en-US" sz="2400" dirty="0">
                <a:solidFill>
                  <a:srgbClr val="C00000"/>
                </a:solidFill>
              </a:rPr>
              <a:t>ONCE</a:t>
            </a:r>
            <a:r>
              <a:rPr lang="en-US" sz="2400" dirty="0"/>
              <a:t>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540" y="256117"/>
            <a:ext cx="1617259" cy="113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47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HighlightBulletsSlide2014062512043899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[Rectangle 2]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Basic UNIX Commands (1/4)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5604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Unit2</a:t>
            </a:r>
            <a:r>
              <a:rPr dirty="0"/>
              <a:t> - </a:t>
            </a:r>
            <a:fld id="{24D17162-63A3-49DC-92B1-933428BCC85F}" type="slidenum">
              <a:rPr smtClean="0"/>
              <a:pPr>
                <a:defRPr/>
              </a:pPr>
              <a:t>23</a:t>
            </a:fld>
            <a:endParaRPr dirty="0"/>
          </a:p>
        </p:txBody>
      </p:sp>
      <p:sp>
        <p:nvSpPr>
          <p:cNvPr id="14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15" name="HighlightTextShape201406241503265130"/>
          <p:cNvSpPr>
            <a:spLocks noChangeArrowheads="1"/>
          </p:cNvSpPr>
          <p:nvPr/>
        </p:nvSpPr>
        <p:spPr bwMode="auto">
          <a:xfrm>
            <a:off x="573206" y="1219199"/>
            <a:ext cx="7808794" cy="5263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SG" sz="2400" dirty="0"/>
              <a:t>In UNIX, typically you do a lot of typing but much less mouse clicking, compared with other operating systems like Windows</a:t>
            </a:r>
          </a:p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SG" sz="2400" dirty="0"/>
              <a:t>UNIX commands are </a:t>
            </a:r>
            <a:r>
              <a:rPr lang="en-SG" sz="2400" u="sng" dirty="0">
                <a:solidFill>
                  <a:srgbClr val="0000FF"/>
                </a:solidFill>
              </a:rPr>
              <a:t>case sensitive</a:t>
            </a:r>
          </a:p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SG" sz="2400" dirty="0"/>
              <a:t>Practice is the best way to recognize UNIX commands. Gradually you will be more and more familiar with UNIX commands – so don’t worry too much at the beginning</a:t>
            </a:r>
          </a:p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SG" sz="2400" dirty="0"/>
              <a:t>In </a:t>
            </a:r>
            <a:r>
              <a:rPr lang="en-SG" sz="2400" dirty="0" err="1"/>
              <a:t>sunfire</a:t>
            </a:r>
            <a:r>
              <a:rPr lang="en-SG" sz="2400" dirty="0"/>
              <a:t>, you can use the up </a:t>
            </a:r>
            <a:r>
              <a:rPr lang="en-SG" sz="2400" dirty="0">
                <a:solidFill>
                  <a:srgbClr val="C00000"/>
                </a:solidFill>
              </a:rPr>
              <a:t>↑</a:t>
            </a:r>
            <a:r>
              <a:rPr lang="en-SG" sz="2400" dirty="0"/>
              <a:t> and down </a:t>
            </a:r>
            <a:r>
              <a:rPr lang="en-SG" sz="2400" dirty="0">
                <a:solidFill>
                  <a:srgbClr val="C00000"/>
                </a:solidFill>
              </a:rPr>
              <a:t>↓</a:t>
            </a:r>
            <a:r>
              <a:rPr lang="en-GB" sz="2400" dirty="0"/>
              <a:t> </a:t>
            </a:r>
            <a:r>
              <a:rPr lang="en-SG" sz="2400" dirty="0"/>
              <a:t>arrows to select (and optionally modify) a previous command in the command log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111261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290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290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290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290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 bldLvl="5"/>
      <p:bldP spid="15" grpId="1" uiExpand="1" build="p" bldLvl="5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[Rectangle 2]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Basic UNIX Commands (2/4)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5604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Unit2</a:t>
            </a:r>
            <a:r>
              <a:rPr dirty="0"/>
              <a:t> - </a:t>
            </a:r>
            <a:fld id="{24D17162-63A3-49DC-92B1-933428BCC85F}" type="slidenum">
              <a:rPr smtClean="0"/>
              <a:pPr>
                <a:defRPr/>
              </a:pPr>
              <a:t>24</a:t>
            </a:fld>
            <a:endParaRPr dirty="0"/>
          </a:p>
        </p:txBody>
      </p:sp>
      <p:sp>
        <p:nvSpPr>
          <p:cNvPr id="14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15" name="HighlightTextShape201406241503265130"/>
          <p:cNvSpPr>
            <a:spLocks noChangeArrowheads="1"/>
          </p:cNvSpPr>
          <p:nvPr/>
        </p:nvSpPr>
        <p:spPr bwMode="auto">
          <a:xfrm>
            <a:off x="573205" y="1219199"/>
            <a:ext cx="7995061" cy="2137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Following the “Getting Started with UNIX and </a:t>
            </a:r>
            <a:r>
              <a:rPr lang="en-US" sz="2000" dirty="0" err="1"/>
              <a:t>CodeCrunch</a:t>
            </a:r>
            <a:r>
              <a:rPr lang="en-US" sz="2000" dirty="0"/>
              <a:t>” document </a:t>
            </a:r>
            <a:r>
              <a:rPr lang="en-US" sz="1600" dirty="0"/>
              <a:t>(</a:t>
            </a:r>
            <a:r>
              <a:rPr lang="en-US" sz="1600" dirty="0">
                <a:hlinkClick r:id="rId3"/>
              </a:rPr>
              <a:t>http://www.comp.nus.edu.sg/~cs1010/labs/2016s1/intro_lab/gettingStarted.html</a:t>
            </a:r>
            <a:r>
              <a:rPr lang="en-US" sz="1600" dirty="0"/>
              <a:t>)</a:t>
            </a:r>
            <a:r>
              <a:rPr lang="en-US" sz="2400" dirty="0"/>
              <a:t>, </a:t>
            </a:r>
            <a:r>
              <a:rPr lang="en-US" sz="2000" dirty="0"/>
              <a:t>your lecturer will go through these basic UNIX commands with you in class. (We will introduce </a:t>
            </a:r>
            <a:r>
              <a:rPr lang="en-US" sz="2000" dirty="0" err="1"/>
              <a:t>CodeCrunch</a:t>
            </a:r>
            <a:r>
              <a:rPr lang="en-US" sz="2000" dirty="0"/>
              <a:t> in the next lesson.)</a:t>
            </a:r>
            <a:endParaRPr lang="en-GB" sz="2000" dirty="0"/>
          </a:p>
        </p:txBody>
      </p:sp>
      <p:graphicFrame>
        <p:nvGraphicFramePr>
          <p:cNvPr id="2" name="[Table 1]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012489"/>
              </p:ext>
            </p:extLst>
          </p:nvPr>
        </p:nvGraphicFramePr>
        <p:xfrm>
          <a:off x="573206" y="2971157"/>
          <a:ext cx="3777205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8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8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Directory 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P</a:t>
                      </a:r>
                      <a:r>
                        <a:rPr lang="en-US" dirty="0"/>
                        <a:t>rint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W</a:t>
                      </a:r>
                      <a:r>
                        <a:rPr lang="en-US" dirty="0"/>
                        <a:t>orking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</a:t>
                      </a:r>
                      <a:r>
                        <a:rPr lang="en-US" dirty="0"/>
                        <a:t>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C00000"/>
                          </a:solidFill>
                        </a:rPr>
                        <a:t>L</a:t>
                      </a:r>
                      <a:r>
                        <a:rPr lang="en-US" dirty="0" err="1"/>
                        <a:t>i</a:t>
                      </a:r>
                      <a:r>
                        <a:rPr lang="en-US" dirty="0" err="1">
                          <a:solidFill>
                            <a:srgbClr val="C00000"/>
                          </a:solidFill>
                        </a:rPr>
                        <a:t>S</a:t>
                      </a:r>
                      <a:r>
                        <a:rPr lang="en-US" dirty="0" err="1"/>
                        <a:t>t</a:t>
                      </a:r>
                      <a:r>
                        <a:rPr lang="en-US" dirty="0"/>
                        <a:t> files in current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C</a:t>
                      </a:r>
                      <a:r>
                        <a:rPr lang="en-US" dirty="0"/>
                        <a:t>hange 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D</a:t>
                      </a:r>
                      <a:r>
                        <a:rPr lang="en-US" dirty="0"/>
                        <a:t>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mkdir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C00000"/>
                          </a:solidFill>
                        </a:rPr>
                        <a:t>M</a:t>
                      </a:r>
                      <a:r>
                        <a:rPr lang="en-US" dirty="0" err="1"/>
                        <a:t>a</a:t>
                      </a:r>
                      <a:r>
                        <a:rPr lang="en-US" dirty="0" err="1">
                          <a:solidFill>
                            <a:srgbClr val="C00000"/>
                          </a:solidFill>
                        </a:rPr>
                        <a:t>K</a:t>
                      </a:r>
                      <a:r>
                        <a:rPr lang="en-US" dirty="0" err="1"/>
                        <a:t>e</a:t>
                      </a:r>
                      <a:r>
                        <a:rPr lang="en-US" baseline="0" dirty="0"/>
                        <a:t> a </a:t>
                      </a:r>
                      <a:r>
                        <a:rPr lang="en-US" baseline="0" dirty="0" err="1"/>
                        <a:t>sub</a:t>
                      </a:r>
                      <a:r>
                        <a:rPr lang="en-US" baseline="0" dirty="0" err="1">
                          <a:solidFill>
                            <a:srgbClr val="C00000"/>
                          </a:solidFill>
                        </a:rPr>
                        <a:t>DIR</a:t>
                      </a:r>
                      <a:r>
                        <a:rPr lang="en-US" baseline="0" dirty="0" err="1"/>
                        <a:t>ectory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rmdir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C00000"/>
                          </a:solidFill>
                        </a:rPr>
                        <a:t>R</a:t>
                      </a:r>
                      <a:r>
                        <a:rPr lang="en-US" dirty="0" err="1"/>
                        <a:t>e</a:t>
                      </a:r>
                      <a:r>
                        <a:rPr lang="en-US" dirty="0" err="1">
                          <a:solidFill>
                            <a:srgbClr val="C00000"/>
                          </a:solidFill>
                        </a:rPr>
                        <a:t>M</a:t>
                      </a:r>
                      <a:r>
                        <a:rPr lang="en-US" dirty="0" err="1"/>
                        <a:t>ove</a:t>
                      </a:r>
                      <a:r>
                        <a:rPr lang="en-US" dirty="0"/>
                        <a:t> an empty </a:t>
                      </a:r>
                      <a:r>
                        <a:rPr lang="en-US" dirty="0" err="1"/>
                        <a:t>sub</a:t>
                      </a:r>
                      <a:r>
                        <a:rPr lang="en-US" dirty="0" err="1">
                          <a:solidFill>
                            <a:srgbClr val="C00000"/>
                          </a:solidFill>
                        </a:rPr>
                        <a:t>DIR</a:t>
                      </a:r>
                      <a:r>
                        <a:rPr lang="en-US" dirty="0" err="1"/>
                        <a:t>ectory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[Table 1]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595233"/>
              </p:ext>
            </p:extLst>
          </p:nvPr>
        </p:nvGraphicFramePr>
        <p:xfrm>
          <a:off x="4604795" y="2974694"/>
          <a:ext cx="3777205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8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8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5033">
                <a:tc>
                  <a:txBody>
                    <a:bodyPr/>
                    <a:lstStyle/>
                    <a:p>
                      <a:r>
                        <a:rPr lang="en-US" dirty="0"/>
                        <a:t>File 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C00000"/>
                          </a:solidFill>
                        </a:rPr>
                        <a:t>C</a:t>
                      </a:r>
                      <a:r>
                        <a:rPr lang="en-US" dirty="0" err="1"/>
                        <a:t>o</a:t>
                      </a:r>
                      <a:r>
                        <a:rPr lang="en-US" dirty="0" err="1">
                          <a:solidFill>
                            <a:srgbClr val="C00000"/>
                          </a:solidFill>
                        </a:rPr>
                        <a:t>P</a:t>
                      </a:r>
                      <a:r>
                        <a:rPr lang="en-US" dirty="0" err="1"/>
                        <a:t>y</a:t>
                      </a:r>
                      <a:r>
                        <a:rPr lang="en-US" dirty="0"/>
                        <a:t>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C00000"/>
                          </a:solidFill>
                        </a:rPr>
                        <a:t>M</a:t>
                      </a:r>
                      <a:r>
                        <a:rPr lang="en-US" dirty="0" err="1"/>
                        <a:t>o</a:t>
                      </a:r>
                      <a:r>
                        <a:rPr lang="en-US" dirty="0" err="1">
                          <a:solidFill>
                            <a:srgbClr val="C00000"/>
                          </a:solidFill>
                        </a:rPr>
                        <a:t>V</a:t>
                      </a:r>
                      <a:r>
                        <a:rPr lang="en-US" dirty="0" err="1"/>
                        <a:t>e</a:t>
                      </a:r>
                      <a:r>
                        <a:rPr lang="en-US" dirty="0"/>
                        <a:t> file, also to rename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C00000"/>
                          </a:solidFill>
                        </a:rPr>
                        <a:t>R</a:t>
                      </a:r>
                      <a:r>
                        <a:rPr lang="en-US" dirty="0" err="1"/>
                        <a:t>e</a:t>
                      </a:r>
                      <a:r>
                        <a:rPr lang="en-US" dirty="0" err="1">
                          <a:solidFill>
                            <a:srgbClr val="C00000"/>
                          </a:solidFill>
                        </a:rPr>
                        <a:t>M</a:t>
                      </a:r>
                      <a:r>
                        <a:rPr lang="en-US" dirty="0" err="1"/>
                        <a:t>ove</a:t>
                      </a:r>
                      <a:r>
                        <a:rPr lang="en-US" dirty="0"/>
                        <a:t>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C00000"/>
                          </a:solidFill>
                        </a:rPr>
                        <a:t>CAT</a:t>
                      </a:r>
                      <a:r>
                        <a:rPr lang="en-US" dirty="0" err="1"/>
                        <a:t>enate</a:t>
                      </a:r>
                      <a:r>
                        <a:rPr lang="en-US" baseline="0" dirty="0"/>
                        <a:t> file (to view a file)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1888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[Rectangle 2]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Basic UNIX Commands (3/4)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5604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Unit2</a:t>
            </a:r>
            <a:r>
              <a:rPr dirty="0"/>
              <a:t> - </a:t>
            </a:r>
            <a:fld id="{24D17162-63A3-49DC-92B1-933428BCC85F}" type="slidenum">
              <a:rPr smtClean="0"/>
              <a:pPr>
                <a:defRPr/>
              </a:pPr>
              <a:t>25</a:t>
            </a:fld>
            <a:endParaRPr dirty="0"/>
          </a:p>
        </p:txBody>
      </p:sp>
      <p:sp>
        <p:nvSpPr>
          <p:cNvPr id="14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15" name="HighlightTextShape201406241503265130"/>
          <p:cNvSpPr>
            <a:spLocks noChangeArrowheads="1"/>
          </p:cNvSpPr>
          <p:nvPr/>
        </p:nvSpPr>
        <p:spPr bwMode="auto">
          <a:xfrm>
            <a:off x="573206" y="1219199"/>
            <a:ext cx="7808794" cy="745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Command </a:t>
            </a:r>
            <a:r>
              <a:rPr lang="en-US" sz="2000" dirty="0">
                <a:solidFill>
                  <a:srgbClr val="C00000"/>
                </a:solidFill>
              </a:rPr>
              <a:t>options</a:t>
            </a:r>
          </a:p>
          <a:p>
            <a:pPr marL="800100" lvl="1" indent="-342900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dirty="0"/>
              <a:t>Many UNIX commands come with options, preceded by ‘-’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80410" y="2455334"/>
            <a:ext cx="8320522" cy="898474"/>
            <a:chOff x="580410" y="2455334"/>
            <a:chExt cx="8320522" cy="898474"/>
          </a:xfrm>
        </p:grpSpPr>
        <p:sp>
          <p:nvSpPr>
            <p:cNvPr id="13" name="TextBox 12"/>
            <p:cNvSpPr txBox="1"/>
            <p:nvPr/>
          </p:nvSpPr>
          <p:spPr>
            <a:xfrm>
              <a:off x="580410" y="2769033"/>
              <a:ext cx="4866897" cy="584775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happytan@sunfire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[] ~ $ </a:t>
              </a:r>
              <a:r>
                <a:rPr lang="en-US" sz="16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ls</a:t>
              </a:r>
              <a:r>
                <a:rPr lang="en-US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-F</a:t>
              </a:r>
            </a:p>
            <a:p>
              <a:r>
                <a:rPr lang="en-US" sz="16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/c</a:t>
              </a:r>
            </a:p>
          </p:txBody>
        </p:sp>
        <p:sp>
          <p:nvSpPr>
            <p:cNvPr id="5" name="Line Callout 1 4"/>
            <p:cNvSpPr/>
            <p:nvPr/>
          </p:nvSpPr>
          <p:spPr>
            <a:xfrm>
              <a:off x="6073065" y="2455334"/>
              <a:ext cx="2827867" cy="491067"/>
            </a:xfrm>
            <a:prstGeom prst="borderCallout1">
              <a:avLst>
                <a:gd name="adj1" fmla="val 37715"/>
                <a:gd name="adj2" fmla="val -731"/>
                <a:gd name="adj3" fmla="val 71121"/>
                <a:gd name="adj4" fmla="val -22165"/>
              </a:avLst>
            </a:prstGeom>
            <a:solidFill>
              <a:srgbClr val="CCFFFF"/>
            </a:soli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C00000"/>
                  </a:solidFill>
                  <a:latin typeface="Calibri" panose="020F0502020204030204" pitchFamily="34" charset="0"/>
                </a:rPr>
                <a:t>-F </a:t>
              </a:r>
              <a:r>
                <a:rPr lang="en-US" sz="1400" dirty="0">
                  <a:solidFill>
                    <a:schemeClr val="tx1"/>
                  </a:solidFill>
                </a:rPr>
                <a:t>prefixes directory name with /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73207" y="1896533"/>
            <a:ext cx="7598520" cy="652509"/>
            <a:chOff x="573207" y="1896533"/>
            <a:chExt cx="7598520" cy="652509"/>
          </a:xfrm>
        </p:grpSpPr>
        <p:sp>
          <p:nvSpPr>
            <p:cNvPr id="3" name="TextBox 2"/>
            <p:cNvSpPr txBox="1"/>
            <p:nvPr/>
          </p:nvSpPr>
          <p:spPr>
            <a:xfrm>
              <a:off x="573207" y="1964267"/>
              <a:ext cx="4866897" cy="584775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happytan@sunfire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[] ~ $ </a:t>
              </a:r>
              <a:r>
                <a:rPr lang="en-US" sz="16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ls</a:t>
              </a:r>
              <a:endPara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6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20" name="Line Callout 1 19"/>
            <p:cNvSpPr/>
            <p:nvPr/>
          </p:nvSpPr>
          <p:spPr>
            <a:xfrm>
              <a:off x="6083139" y="1896533"/>
              <a:ext cx="2088588" cy="491067"/>
            </a:xfrm>
            <a:prstGeom prst="borderCallout1">
              <a:avLst>
                <a:gd name="adj1" fmla="val 37715"/>
                <a:gd name="adj2" fmla="val -731"/>
                <a:gd name="adj3" fmla="val 52155"/>
                <a:gd name="adj4" fmla="val -30631"/>
              </a:avLst>
            </a:prstGeom>
            <a:solidFill>
              <a:srgbClr val="CCFFFF"/>
            </a:soli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The plain </a:t>
              </a:r>
              <a:r>
                <a:rPr lang="en-US" sz="1400" dirty="0" err="1">
                  <a:solidFill>
                    <a:srgbClr val="C00000"/>
                  </a:solidFill>
                  <a:latin typeface="Calibri" panose="020F0502020204030204" pitchFamily="34" charset="0"/>
                </a:rPr>
                <a:t>ls</a:t>
              </a:r>
              <a:r>
                <a:rPr lang="en-US" sz="1400" dirty="0">
                  <a:solidFill>
                    <a:schemeClr val="tx1"/>
                  </a:solidFill>
                </a:rPr>
                <a:t> command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73206" y="3061420"/>
            <a:ext cx="8332656" cy="1193941"/>
            <a:chOff x="573206" y="3061420"/>
            <a:chExt cx="8332656" cy="1193941"/>
          </a:xfrm>
        </p:grpSpPr>
        <p:sp>
          <p:nvSpPr>
            <p:cNvPr id="16" name="TextBox 15"/>
            <p:cNvSpPr txBox="1"/>
            <p:nvPr/>
          </p:nvSpPr>
          <p:spPr>
            <a:xfrm>
              <a:off x="573206" y="3670586"/>
              <a:ext cx="7103813" cy="584775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happytan@sunfire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[] ~ $ </a:t>
              </a:r>
              <a:r>
                <a:rPr lang="en-US" sz="16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ls</a:t>
              </a:r>
              <a:r>
                <a:rPr lang="en-US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-l</a:t>
              </a:r>
            </a:p>
            <a:p>
              <a:r>
                <a:rPr lang="en-US" sz="1600" b="1" dirty="0" err="1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</a:t>
              </a:r>
              <a:r>
                <a:rPr lang="en-US" sz="16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------    2 </a:t>
              </a:r>
              <a:r>
                <a:rPr lang="en-US" sz="1600" b="1" dirty="0" err="1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happytan</a:t>
              </a:r>
              <a:r>
                <a:rPr lang="en-US" sz="16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soc06   4096  Jun 27 12:58 c</a:t>
              </a:r>
            </a:p>
          </p:txBody>
        </p:sp>
        <p:sp>
          <p:nvSpPr>
            <p:cNvPr id="21" name="Line Callout 1 20"/>
            <p:cNvSpPr/>
            <p:nvPr/>
          </p:nvSpPr>
          <p:spPr>
            <a:xfrm>
              <a:off x="6077995" y="3061420"/>
              <a:ext cx="2827867" cy="491067"/>
            </a:xfrm>
            <a:prstGeom prst="borderCallout1">
              <a:avLst>
                <a:gd name="adj1" fmla="val 37715"/>
                <a:gd name="adj2" fmla="val -731"/>
                <a:gd name="adj3" fmla="val 122845"/>
                <a:gd name="adj4" fmla="val -18572"/>
              </a:avLst>
            </a:prstGeom>
            <a:solidFill>
              <a:srgbClr val="CCFFFF"/>
            </a:soli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C00000"/>
                  </a:solidFill>
                  <a:latin typeface="Calibri" panose="020F0502020204030204" pitchFamily="34" charset="0"/>
                </a:rPr>
                <a:t>-l </a:t>
              </a:r>
              <a:r>
                <a:rPr lang="en-US" sz="1400" dirty="0">
                  <a:solidFill>
                    <a:schemeClr val="tx1"/>
                  </a:solidFill>
                </a:rPr>
                <a:t>displays info in long format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0410" y="4353013"/>
            <a:ext cx="8171229" cy="584775"/>
            <a:chOff x="580410" y="4353013"/>
            <a:chExt cx="8171229" cy="584775"/>
          </a:xfrm>
        </p:grpSpPr>
        <p:sp>
          <p:nvSpPr>
            <p:cNvPr id="11" name="TextBox 10"/>
            <p:cNvSpPr txBox="1"/>
            <p:nvPr/>
          </p:nvSpPr>
          <p:spPr>
            <a:xfrm>
              <a:off x="580410" y="4353013"/>
              <a:ext cx="4866899" cy="584775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happytan@sunfire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[] ~ $ </a:t>
              </a:r>
              <a:r>
                <a:rPr lang="en-US" sz="16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ls</a:t>
              </a:r>
              <a:r>
                <a:rPr lang="en-US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-a</a:t>
              </a:r>
            </a:p>
            <a:p>
              <a:r>
                <a:rPr lang="en-US" sz="16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    ..    .</a:t>
              </a:r>
              <a:r>
                <a:rPr lang="en-US" sz="1600" b="1" dirty="0" err="1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bashrc</a:t>
              </a:r>
              <a:r>
                <a:rPr lang="en-US" sz="16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.</a:t>
              </a:r>
              <a:r>
                <a:rPr lang="en-US" sz="1600" b="1" dirty="0" err="1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vimrc</a:t>
              </a:r>
              <a:r>
                <a:rPr lang="en-US" sz="16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c</a:t>
              </a:r>
            </a:p>
          </p:txBody>
        </p:sp>
        <p:sp>
          <p:nvSpPr>
            <p:cNvPr id="22" name="Line Callout 1 21"/>
            <p:cNvSpPr/>
            <p:nvPr/>
          </p:nvSpPr>
          <p:spPr>
            <a:xfrm>
              <a:off x="5923772" y="4353013"/>
              <a:ext cx="2827867" cy="491067"/>
            </a:xfrm>
            <a:prstGeom prst="borderCallout1">
              <a:avLst>
                <a:gd name="adj1" fmla="val 37715"/>
                <a:gd name="adj2" fmla="val -731"/>
                <a:gd name="adj3" fmla="val 48707"/>
                <a:gd name="adj4" fmla="val -17075"/>
              </a:avLst>
            </a:prstGeom>
            <a:solidFill>
              <a:srgbClr val="CCFFFF"/>
            </a:soli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C00000"/>
                  </a:solidFill>
                  <a:latin typeface="Calibri" panose="020F0502020204030204" pitchFamily="34" charset="0"/>
                </a:rPr>
                <a:t>-a </a:t>
              </a:r>
              <a:r>
                <a:rPr lang="en-US" sz="1400" dirty="0">
                  <a:solidFill>
                    <a:schemeClr val="tx1"/>
                  </a:solidFill>
                </a:rPr>
                <a:t>displays hidden files (files beginning with ‘.’ in their names)</a:t>
              </a:r>
            </a:p>
          </p:txBody>
        </p:sp>
      </p:grpSp>
      <p:grpSp>
        <p:nvGrpSpPr>
          <p:cNvPr id="28" name="[Group 27]"/>
          <p:cNvGrpSpPr/>
          <p:nvPr/>
        </p:nvGrpSpPr>
        <p:grpSpPr>
          <a:xfrm>
            <a:off x="580410" y="4937788"/>
            <a:ext cx="8051088" cy="1722060"/>
            <a:chOff x="580410" y="4937788"/>
            <a:chExt cx="8051088" cy="1722060"/>
          </a:xfrm>
        </p:grpSpPr>
        <p:sp>
          <p:nvSpPr>
            <p:cNvPr id="23" name="TextBox 22"/>
            <p:cNvSpPr txBox="1"/>
            <p:nvPr/>
          </p:nvSpPr>
          <p:spPr>
            <a:xfrm>
              <a:off x="580410" y="5090188"/>
              <a:ext cx="7591317" cy="1569660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happytan@sunfire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[] ~ $ </a:t>
              </a:r>
              <a:r>
                <a:rPr lang="en-US" sz="16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ls</a:t>
              </a:r>
              <a:r>
                <a:rPr lang="en-US" sz="16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–al</a:t>
              </a:r>
            </a:p>
            <a:p>
              <a:r>
                <a:rPr lang="en-US" sz="1600" b="1" dirty="0" err="1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</a:t>
              </a:r>
              <a:r>
                <a:rPr lang="en-US" sz="16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------    3 </a:t>
              </a:r>
              <a:r>
                <a:rPr lang="en-US" sz="1600" b="1" dirty="0" err="1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happytan</a:t>
              </a:r>
              <a:r>
                <a:rPr lang="en-US" sz="16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soc06   4096  Jun 30 08:45 .</a:t>
              </a:r>
            </a:p>
            <a:p>
              <a:r>
                <a:rPr lang="en-US" sz="1600" b="1" dirty="0" err="1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drwxr</a:t>
              </a:r>
              <a:r>
                <a:rPr lang="en-US" sz="16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600" b="1" dirty="0" err="1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xr</a:t>
              </a:r>
              <a:r>
                <a:rPr lang="en-US" sz="16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-x  215 </a:t>
              </a:r>
              <a:r>
                <a:rPr lang="en-US" sz="1600" b="1" dirty="0" err="1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happytan</a:t>
              </a:r>
              <a:r>
                <a:rPr lang="en-US" sz="16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root    8192  Jun 13 12:58 ..</a:t>
              </a:r>
            </a:p>
            <a:p>
              <a:r>
                <a:rPr lang="en-US" sz="16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600" b="1" dirty="0" err="1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rwx</a:t>
              </a:r>
              <a:r>
                <a:rPr lang="en-US" sz="16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------    1 </a:t>
              </a:r>
              <a:r>
                <a:rPr lang="en-US" sz="1600" b="1" dirty="0" err="1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happytan</a:t>
              </a:r>
              <a:r>
                <a:rPr lang="en-US" sz="16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soc06    434  Jun 27 12:45 .</a:t>
              </a:r>
              <a:r>
                <a:rPr lang="en-US" sz="1600" b="1" dirty="0" err="1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bashrc</a:t>
              </a:r>
              <a:endPara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6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lang="en-US" sz="1600" b="1" dirty="0" err="1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rwx</a:t>
              </a:r>
              <a:r>
                <a:rPr lang="en-US" sz="16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------    1 </a:t>
              </a:r>
              <a:r>
                <a:rPr lang="en-US" sz="1600" b="1" dirty="0" err="1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happytan</a:t>
              </a:r>
              <a:r>
                <a:rPr lang="en-US" sz="16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soc06    237  Jun 27 12:45 .</a:t>
              </a:r>
              <a:r>
                <a:rPr lang="en-US" sz="1600" b="1" dirty="0" err="1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vimrc</a:t>
              </a:r>
              <a:endPara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1600" b="1" dirty="0" err="1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drwx</a:t>
              </a:r>
              <a:r>
                <a:rPr lang="en-US" sz="16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------    2 </a:t>
              </a:r>
              <a:r>
                <a:rPr lang="en-US" sz="1600" b="1" dirty="0" err="1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happytan</a:t>
              </a:r>
              <a:r>
                <a:rPr lang="en-US" sz="16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soc06   4096  Jun 27 12:58 c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93412" y="4937788"/>
              <a:ext cx="2338086" cy="523220"/>
            </a:xfrm>
            <a:prstGeom prst="rect">
              <a:avLst/>
            </a:prstGeom>
            <a:solidFill>
              <a:srgbClr val="CCFFFF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Options may be combined:</a:t>
              </a:r>
            </a:p>
            <a:p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ls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–al </a:t>
              </a:r>
              <a:r>
                <a:rPr lang="en-US" sz="1400" dirty="0"/>
                <a:t>or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ls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–a –l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89180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[Rectangle 2]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Basic UNIX Commands (4/4)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5604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Unit2</a:t>
            </a:r>
            <a:r>
              <a:rPr dirty="0"/>
              <a:t> - </a:t>
            </a:r>
            <a:fld id="{24D17162-63A3-49DC-92B1-933428BCC85F}" type="slidenum">
              <a:rPr smtClean="0"/>
              <a:pPr>
                <a:defRPr/>
              </a:pPr>
              <a:t>26</a:t>
            </a:fld>
            <a:endParaRPr dirty="0"/>
          </a:p>
        </p:txBody>
      </p:sp>
      <p:sp>
        <p:nvSpPr>
          <p:cNvPr id="14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15" name="HighlightTextShape201406241503265130"/>
          <p:cNvSpPr>
            <a:spLocks noChangeArrowheads="1"/>
          </p:cNvSpPr>
          <p:nvPr/>
        </p:nvSpPr>
        <p:spPr bwMode="auto">
          <a:xfrm>
            <a:off x="573206" y="1219198"/>
            <a:ext cx="7808794" cy="136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Help using </a:t>
            </a:r>
            <a:r>
              <a:rPr lang="en-US" sz="2000" dirty="0">
                <a:solidFill>
                  <a:srgbClr val="C00000"/>
                </a:solidFill>
              </a:rPr>
              <a:t>man</a:t>
            </a:r>
            <a:r>
              <a:rPr lang="en-US" sz="2000" dirty="0"/>
              <a:t> command </a:t>
            </a:r>
            <a:r>
              <a:rPr lang="en-US" sz="1600" dirty="0"/>
              <a:t>(‘man’ stands for ‘manual’)</a:t>
            </a:r>
            <a:endParaRPr lang="en-US" sz="1600" dirty="0">
              <a:solidFill>
                <a:srgbClr val="C00000"/>
              </a:solidFill>
            </a:endParaRPr>
          </a:p>
          <a:p>
            <a:pPr marL="800100" lvl="1" indent="-342900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dirty="0"/>
              <a:t>Type </a:t>
            </a:r>
            <a:r>
              <a:rPr lang="en-US" dirty="0">
                <a:solidFill>
                  <a:srgbClr val="C00000"/>
                </a:solidFill>
              </a:rPr>
              <a:t>man </a:t>
            </a:r>
            <a:r>
              <a:rPr lang="en-US" i="1" dirty="0">
                <a:solidFill>
                  <a:srgbClr val="C00000"/>
                </a:solidFill>
              </a:rPr>
              <a:t>command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to find out more about a certain command</a:t>
            </a:r>
          </a:p>
          <a:p>
            <a:pPr marL="800100" lvl="1" indent="-342900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dirty="0" err="1"/>
              <a:t>Eg</a:t>
            </a:r>
            <a:r>
              <a:rPr lang="en-US" dirty="0"/>
              <a:t>: man </a:t>
            </a:r>
            <a:r>
              <a:rPr lang="en-US" dirty="0" err="1"/>
              <a:t>ls</a:t>
            </a:r>
            <a:endParaRPr lang="en-US" dirty="0"/>
          </a:p>
          <a:p>
            <a:pPr marL="800100" lvl="1" indent="-342900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dirty="0"/>
              <a:t>Press &lt;spacebar&gt; to read next screen, or enter ‘q’ to quit.</a:t>
            </a:r>
          </a:p>
        </p:txBody>
      </p:sp>
      <p:sp>
        <p:nvSpPr>
          <p:cNvPr id="3" name="[TextBox 2]"/>
          <p:cNvSpPr txBox="1"/>
          <p:nvPr/>
        </p:nvSpPr>
        <p:spPr>
          <a:xfrm>
            <a:off x="573206" y="3920300"/>
            <a:ext cx="8291394" cy="107721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happytan@sunfire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[] ~ $ 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c</a:t>
            </a: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happytan@sunfire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[] ~/c $ </a:t>
            </a:r>
            <a:r>
              <a:rPr lang="en-US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endParaRPr lang="en-US" sz="1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example1.c   example2.c   example3.c</a:t>
            </a: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happytan@sunfire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[] ~/c $ 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 e </a:t>
            </a:r>
            <a:r>
              <a:rPr lang="en-US" sz="1600" dirty="0">
                <a:latin typeface="Calibri" panose="020F0502020204030204" pitchFamily="34" charset="0"/>
                <a:cs typeface="Courier New" panose="02070309020205020404" pitchFamily="49" charset="0"/>
                <a:sym typeface="Wingdings" panose="05000000000000000000" pitchFamily="2" charset="2"/>
              </a:rPr>
              <a:t> press &lt;spacebar&gt; after typing ‘e’ and observe</a:t>
            </a:r>
            <a:endParaRPr lang="en-US" sz="1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HighlightTextShape201406241503265130"/>
          <p:cNvSpPr>
            <a:spLocks noChangeArrowheads="1"/>
          </p:cNvSpPr>
          <p:nvPr/>
        </p:nvSpPr>
        <p:spPr bwMode="auto">
          <a:xfrm>
            <a:off x="573206" y="2574098"/>
            <a:ext cx="7808794" cy="136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Filename auto-filling</a:t>
            </a:r>
            <a:endParaRPr lang="en-US" sz="1600" dirty="0">
              <a:solidFill>
                <a:srgbClr val="C00000"/>
              </a:solidFill>
            </a:endParaRPr>
          </a:p>
          <a:p>
            <a:pPr marL="800100" lvl="1" indent="-342900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dirty="0"/>
              <a:t>Provides auto-filling of filenames, handy for very long filenames</a:t>
            </a:r>
          </a:p>
          <a:p>
            <a:pPr marL="800100" lvl="1" indent="-342900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dirty="0"/>
              <a:t>Press &lt;tab&gt; for system to fill out the rest of the filename (as much as it can)</a:t>
            </a:r>
          </a:p>
        </p:txBody>
      </p:sp>
      <p:sp>
        <p:nvSpPr>
          <p:cNvPr id="29" name="[Group 27]"/>
          <p:cNvSpPr txBox="1"/>
          <p:nvPr/>
        </p:nvSpPr>
        <p:spPr>
          <a:xfrm>
            <a:off x="1409776" y="5132753"/>
            <a:ext cx="5880024" cy="1077218"/>
          </a:xfrm>
          <a:prstGeom prst="rect">
            <a:avLst/>
          </a:prstGeom>
          <a:solidFill>
            <a:srgbClr val="CCFFFF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System managed to fill filename up to ‘example’ and stopped, because there are 3 filenames that begin with ‘example’. Type ‘1’, ‘2’, or ‘3’ and press &lt;tab&gt; for system to fill the whole filename, then press &lt;enter&gt;.</a:t>
            </a:r>
            <a:endParaRPr lang="en-US" sz="1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9396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[Rectangle 2]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Editing C source codes (1/3)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5604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Unit2</a:t>
            </a:r>
            <a:r>
              <a:rPr dirty="0"/>
              <a:t> - </a:t>
            </a:r>
            <a:fld id="{24D17162-63A3-49DC-92B1-933428BCC85F}" type="slidenum">
              <a:rPr smtClean="0"/>
              <a:pPr>
                <a:defRPr/>
              </a:pPr>
              <a:t>27</a:t>
            </a:fld>
            <a:endParaRPr dirty="0"/>
          </a:p>
        </p:txBody>
      </p:sp>
      <p:sp>
        <p:nvSpPr>
          <p:cNvPr id="14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15" name="HighlightTextShape201406241503265130"/>
          <p:cNvSpPr>
            <a:spLocks noChangeArrowheads="1"/>
          </p:cNvSpPr>
          <p:nvPr/>
        </p:nvSpPr>
        <p:spPr bwMode="auto">
          <a:xfrm>
            <a:off x="573206" y="1219198"/>
            <a:ext cx="6522075" cy="1566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/>
              <a:t>We use a text editor to create/modify C programs (source codes)</a:t>
            </a:r>
          </a:p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/>
              <a:t>We will use the </a:t>
            </a:r>
            <a:r>
              <a:rPr lang="en-US" sz="2400" dirty="0">
                <a:solidFill>
                  <a:srgbClr val="C00000"/>
                </a:solidFill>
              </a:rPr>
              <a:t>vim</a:t>
            </a:r>
            <a:r>
              <a:rPr lang="en-US" sz="2400" dirty="0"/>
              <a:t> editor</a:t>
            </a:r>
          </a:p>
        </p:txBody>
      </p:sp>
      <p:graphicFrame>
        <p:nvGraphicFramePr>
          <p:cNvPr id="11" name="[Diagram 1]"/>
          <p:cNvGraphicFramePr/>
          <p:nvPr>
            <p:extLst>
              <p:ext uri="{D42A27DB-BD31-4B8C-83A1-F6EECF244321}">
                <p14:modId xmlns:p14="http://schemas.microsoft.com/office/powerpoint/2010/main" val="1790932456"/>
              </p:ext>
            </p:extLst>
          </p:nvPr>
        </p:nvGraphicFramePr>
        <p:xfrm>
          <a:off x="6891866" y="431801"/>
          <a:ext cx="2082800" cy="1735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2" name="[Group 2]"/>
          <p:cNvGrpSpPr/>
          <p:nvPr/>
        </p:nvGrpSpPr>
        <p:grpSpPr>
          <a:xfrm>
            <a:off x="1514149" y="2686999"/>
            <a:ext cx="6134876" cy="1214066"/>
            <a:chOff x="1234441" y="1391974"/>
            <a:chExt cx="6134876" cy="1214066"/>
          </a:xfrm>
        </p:grpSpPr>
        <p:grpSp>
          <p:nvGrpSpPr>
            <p:cNvPr id="13" name="Group 38"/>
            <p:cNvGrpSpPr>
              <a:grpSpLocks/>
            </p:cNvGrpSpPr>
            <p:nvPr/>
          </p:nvGrpSpPr>
          <p:grpSpPr bwMode="auto">
            <a:xfrm>
              <a:off x="3938058" y="1576882"/>
              <a:ext cx="1304501" cy="738519"/>
              <a:chOff x="4360415" y="1590583"/>
              <a:chExt cx="1304560" cy="738505"/>
            </a:xfrm>
          </p:grpSpPr>
          <p:sp>
            <p:nvSpPr>
              <p:cNvPr id="25" name="Right Arrow 8"/>
              <p:cNvSpPr>
                <a:spLocks noChangeArrowheads="1"/>
              </p:cNvSpPr>
              <p:nvPr/>
            </p:nvSpPr>
            <p:spPr bwMode="auto">
              <a:xfrm>
                <a:off x="4371303" y="1930487"/>
                <a:ext cx="1293672" cy="398601"/>
              </a:xfrm>
              <a:prstGeom prst="rightArrow">
                <a:avLst>
                  <a:gd name="adj1" fmla="val 50000"/>
                  <a:gd name="adj2" fmla="val 49998"/>
                </a:avLst>
              </a:prstGeom>
              <a:solidFill>
                <a:srgbClr val="FFCCFF"/>
              </a:solidFill>
              <a:ln w="12700" cap="sq" algn="ctr">
                <a:solidFill>
                  <a:srgbClr val="7030A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6" name="TextBox 9"/>
              <p:cNvSpPr txBox="1">
                <a:spLocks noChangeArrowheads="1"/>
              </p:cNvSpPr>
              <p:nvPr/>
            </p:nvSpPr>
            <p:spPr bwMode="auto">
              <a:xfrm>
                <a:off x="4360415" y="1590583"/>
                <a:ext cx="1173686" cy="369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i="1" dirty="0"/>
                  <a:t>produces</a:t>
                </a:r>
                <a:endParaRPr lang="en-SG" i="1" dirty="0"/>
              </a:p>
            </p:txBody>
          </p:sp>
        </p:grpSp>
        <p:grpSp>
          <p:nvGrpSpPr>
            <p:cNvPr id="16" name="Group 41"/>
            <p:cNvGrpSpPr>
              <a:grpSpLocks/>
            </p:cNvGrpSpPr>
            <p:nvPr/>
          </p:nvGrpSpPr>
          <p:grpSpPr bwMode="auto">
            <a:xfrm>
              <a:off x="5828521" y="1391974"/>
              <a:ext cx="1540796" cy="1214066"/>
              <a:chOff x="5894774" y="1458899"/>
              <a:chExt cx="1540866" cy="1214044"/>
            </a:xfrm>
          </p:grpSpPr>
          <p:sp>
            <p:nvSpPr>
              <p:cNvPr id="21" name="Flowchart: Document 11"/>
              <p:cNvSpPr>
                <a:spLocks noChangeArrowheads="1"/>
              </p:cNvSpPr>
              <p:nvPr/>
            </p:nvSpPr>
            <p:spPr bwMode="auto">
              <a:xfrm>
                <a:off x="5903648" y="1797447"/>
                <a:ext cx="1531991" cy="875496"/>
              </a:xfrm>
              <a:prstGeom prst="flowChartDocument">
                <a:avLst/>
              </a:prstGeom>
              <a:solidFill>
                <a:srgbClr val="66FF99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2" name="TextBox 12"/>
              <p:cNvSpPr txBox="1">
                <a:spLocks noChangeArrowheads="1"/>
              </p:cNvSpPr>
              <p:nvPr/>
            </p:nvSpPr>
            <p:spPr bwMode="auto">
              <a:xfrm>
                <a:off x="5894774" y="1458899"/>
                <a:ext cx="1540866" cy="369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i="1" dirty="0"/>
                  <a:t>Source code</a:t>
                </a:r>
                <a:endParaRPr lang="en-SG" i="1" dirty="0"/>
              </a:p>
            </p:txBody>
          </p:sp>
          <p:sp>
            <p:nvSpPr>
              <p:cNvPr id="23" name="TextBox 13"/>
              <p:cNvSpPr txBox="1">
                <a:spLocks noChangeArrowheads="1"/>
              </p:cNvSpPr>
              <p:nvPr/>
            </p:nvSpPr>
            <p:spPr bwMode="auto">
              <a:xfrm>
                <a:off x="5903648" y="1967389"/>
                <a:ext cx="1520634" cy="338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err="1"/>
                  <a:t>first.c</a:t>
                </a:r>
                <a:r>
                  <a:rPr lang="en-US" sz="1600" dirty="0"/>
                  <a:t> </a:t>
                </a:r>
                <a:endParaRPr lang="en-SG" sz="1600" dirty="0"/>
              </a:p>
            </p:txBody>
          </p:sp>
        </p:grpSp>
        <p:grpSp>
          <p:nvGrpSpPr>
            <p:cNvPr id="17" name="Group 35"/>
            <p:cNvGrpSpPr>
              <a:grpSpLocks/>
            </p:cNvGrpSpPr>
            <p:nvPr/>
          </p:nvGrpSpPr>
          <p:grpSpPr bwMode="auto">
            <a:xfrm>
              <a:off x="1234441" y="1458913"/>
              <a:ext cx="2346962" cy="974456"/>
              <a:chOff x="2239934" y="1562470"/>
              <a:chExt cx="1852254" cy="665825"/>
            </a:xfrm>
          </p:grpSpPr>
          <p:sp>
            <p:nvSpPr>
              <p:cNvPr id="18" name="Rounded Rectangle 5"/>
              <p:cNvSpPr>
                <a:spLocks noChangeArrowheads="1"/>
              </p:cNvSpPr>
              <p:nvPr/>
            </p:nvSpPr>
            <p:spPr bwMode="auto">
              <a:xfrm>
                <a:off x="2334828" y="1562470"/>
                <a:ext cx="1660124" cy="665825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85000"/>
                </a:schemeClr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9" name="TextBox 6"/>
              <p:cNvSpPr txBox="1">
                <a:spLocks noChangeArrowheads="1"/>
              </p:cNvSpPr>
              <p:nvPr/>
            </p:nvSpPr>
            <p:spPr bwMode="auto">
              <a:xfrm>
                <a:off x="2533096" y="1615737"/>
                <a:ext cx="1252602" cy="315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Editor</a:t>
                </a:r>
                <a:endParaRPr lang="en-SG" sz="2400" dirty="0"/>
              </a:p>
            </p:txBody>
          </p:sp>
          <p:sp>
            <p:nvSpPr>
              <p:cNvPr id="20" name="TextBox 23"/>
              <p:cNvSpPr txBox="1">
                <a:spLocks noChangeArrowheads="1"/>
              </p:cNvSpPr>
              <p:nvPr/>
            </p:nvSpPr>
            <p:spPr bwMode="auto">
              <a:xfrm>
                <a:off x="2239934" y="1914618"/>
                <a:ext cx="1852254" cy="231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err="1"/>
                  <a:t>eg</a:t>
                </a:r>
                <a:r>
                  <a:rPr lang="en-US" sz="1600" dirty="0"/>
                  <a:t>: </a:t>
                </a:r>
                <a:r>
                  <a:rPr lang="en-US" sz="1600" dirty="0">
                    <a:solidFill>
                      <a:srgbClr val="C00000"/>
                    </a:solidFill>
                  </a:rPr>
                  <a:t>vim </a:t>
                </a:r>
                <a:r>
                  <a:rPr lang="en-US" sz="1600" dirty="0" err="1">
                    <a:solidFill>
                      <a:srgbClr val="C00000"/>
                    </a:solidFill>
                  </a:rPr>
                  <a:t>first.c</a:t>
                </a:r>
                <a:endParaRPr lang="en-SG" sz="1600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24" name="HighlightTextShape201406241503265130"/>
          <p:cNvSpPr>
            <a:spLocks noChangeArrowheads="1"/>
          </p:cNvSpPr>
          <p:nvPr/>
        </p:nvSpPr>
        <p:spPr bwMode="auto">
          <a:xfrm>
            <a:off x="573206" y="3999599"/>
            <a:ext cx="7725220" cy="2430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>
                <a:solidFill>
                  <a:srgbClr val="C00000"/>
                </a:solidFill>
              </a:rPr>
              <a:t>vim</a:t>
            </a:r>
            <a:r>
              <a:rPr lang="en-US" sz="2400" dirty="0"/>
              <a:t> is a powerful text editor. It has 2 modes</a:t>
            </a:r>
          </a:p>
          <a:p>
            <a:pPr marL="800100" lvl="1" indent="-342900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>
                <a:solidFill>
                  <a:srgbClr val="0000FF"/>
                </a:solidFill>
              </a:rPr>
              <a:t>Command mode</a:t>
            </a:r>
            <a:r>
              <a:rPr lang="en-US" sz="2000" dirty="0"/>
              <a:t>: for issuing vim commands</a:t>
            </a:r>
          </a:p>
          <a:p>
            <a:pPr marL="800100" lvl="1" indent="-342900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>
                <a:solidFill>
                  <a:srgbClr val="0000FF"/>
                </a:solidFill>
              </a:rPr>
              <a:t>Insert mode</a:t>
            </a:r>
            <a:r>
              <a:rPr lang="en-US" sz="2000" dirty="0"/>
              <a:t>: for typing in text</a:t>
            </a:r>
          </a:p>
          <a:p>
            <a:pPr marL="342900" indent="-3429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/>
              <a:t>To switch between command mode and insert mode</a:t>
            </a:r>
          </a:p>
          <a:p>
            <a:pPr marL="800100" lvl="1" indent="-342900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Type </a:t>
            </a:r>
            <a:r>
              <a:rPr lang="en-US" sz="2000" dirty="0" err="1">
                <a:solidFill>
                  <a:srgbClr val="C00000"/>
                </a:solidFill>
                <a:latin typeface="Calibri" panose="020F0502020204030204" pitchFamily="34" charset="0"/>
              </a:rPr>
              <a:t>i</a:t>
            </a:r>
            <a:r>
              <a:rPr lang="en-US" sz="2000" dirty="0"/>
              <a:t> in command mode to get into insert mode</a:t>
            </a:r>
          </a:p>
          <a:p>
            <a:pPr marL="800100" lvl="1" indent="-342900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Press </a:t>
            </a:r>
            <a:r>
              <a:rPr lang="en-US" sz="2000" dirty="0">
                <a:solidFill>
                  <a:srgbClr val="C00000"/>
                </a:solidFill>
              </a:rPr>
              <a:t>&lt;esc&gt; </a:t>
            </a:r>
            <a:r>
              <a:rPr lang="en-US" sz="2000" dirty="0"/>
              <a:t>key in insert mode to get into command mode</a:t>
            </a:r>
          </a:p>
        </p:txBody>
      </p:sp>
    </p:spTree>
    <p:extLst>
      <p:ext uri="{BB962C8B-B14F-4D97-AF65-F5344CB8AC3E}">
        <p14:creationId xmlns:p14="http://schemas.microsoft.com/office/powerpoint/2010/main" val="37069033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arm4.static.flickr.com/3039/5804186561_f7267c749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45" y="1628382"/>
            <a:ext cx="6376154" cy="494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Vim is like….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3718" y="2918563"/>
            <a:ext cx="2213672" cy="1493729"/>
          </a:xfrm>
        </p:spPr>
        <p:txBody>
          <a:bodyPr/>
          <a:lstStyle/>
          <a:p>
            <a:r>
              <a:rPr lang="en-US" dirty="0"/>
              <a:t>Chopper!!</a:t>
            </a:r>
          </a:p>
          <a:p>
            <a:pPr lvl="1"/>
            <a:r>
              <a:rPr lang="en-US" dirty="0"/>
              <a:t>With different </a:t>
            </a:r>
            <a:r>
              <a:rPr lang="en-US" b="1" dirty="0"/>
              <a:t>modes!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 (AY2019/20 Semester 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Unit1 - </a:t>
            </a:r>
            <a:fld id="{2E4790E1-2590-4AEE-892D-AB46A7688113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1028" name="Picture 4" descr="Image result for chopper different for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265" y="55682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</p:spTree>
    <p:extLst>
      <p:ext uri="{BB962C8B-B14F-4D97-AF65-F5344CB8AC3E}">
        <p14:creationId xmlns:p14="http://schemas.microsoft.com/office/powerpoint/2010/main" val="31032309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Vim is confusing at first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 (AY2019/20 Semester 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Unit1 - </a:t>
            </a:r>
            <a:fld id="{2E4790E1-2590-4AEE-892D-AB46A7688113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3074" name="Picture 2" descr="https://comic.browserling.com/vi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687" y="1835063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</p:spTree>
    <p:extLst>
      <p:ext uri="{BB962C8B-B14F-4D97-AF65-F5344CB8AC3E}">
        <p14:creationId xmlns:p14="http://schemas.microsoft.com/office/powerpoint/2010/main" val="139971129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HighlightBulletsSlide2014062408505330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Types of Programs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19460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Unit2 - </a:t>
            </a:r>
            <a:fld id="{F7EC234A-9094-4BB8-9EA4-75ECDA8A365B}" type="slidenum">
              <a:rPr lang="en-US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19459" name="HighlightTextShape201406231429073930"/>
          <p:cNvSpPr>
            <a:spLocks noChangeArrowheads="1"/>
          </p:cNvSpPr>
          <p:nvPr/>
        </p:nvSpPr>
        <p:spPr bwMode="auto">
          <a:xfrm>
            <a:off x="614149" y="1219200"/>
            <a:ext cx="3568383" cy="4893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800" dirty="0"/>
              <a:t>Machine code</a:t>
            </a:r>
          </a:p>
          <a:p>
            <a:pPr marL="342900" indent="-342900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endParaRPr lang="en-US" sz="2400" dirty="0"/>
          </a:p>
          <a:p>
            <a:pPr marL="342900" indent="-342900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endParaRPr lang="en-US" sz="2400" dirty="0"/>
          </a:p>
          <a:p>
            <a:pPr marL="342900" indent="-342900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endParaRPr lang="en-US" sz="2400" dirty="0"/>
          </a:p>
          <a:p>
            <a:pPr marL="342900" indent="-342900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800" dirty="0"/>
              <a:t>Assembly code</a:t>
            </a:r>
          </a:p>
          <a:p>
            <a:pPr marL="342900" indent="-342900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endParaRPr lang="en-US" sz="2400" dirty="0"/>
          </a:p>
          <a:p>
            <a:pPr marL="342900" indent="-342900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endParaRPr lang="en-US" sz="2400" dirty="0"/>
          </a:p>
          <a:p>
            <a:pPr marL="342900" indent="-342900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endParaRPr lang="en-US" sz="2400" dirty="0"/>
          </a:p>
          <a:p>
            <a:pPr marL="342900" indent="-342900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800" dirty="0"/>
              <a:t>High-level language program</a:t>
            </a:r>
          </a:p>
        </p:txBody>
      </p:sp>
      <p:sp>
        <p:nvSpPr>
          <p:cNvPr id="6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7" name="[Text Box 8]"/>
          <p:cNvSpPr txBox="1">
            <a:spLocks noChangeArrowheads="1"/>
          </p:cNvSpPr>
          <p:nvPr/>
        </p:nvSpPr>
        <p:spPr bwMode="auto">
          <a:xfrm>
            <a:off x="4336573" y="1255595"/>
            <a:ext cx="4526507" cy="1415772"/>
          </a:xfrm>
          <a:prstGeom prst="rect">
            <a:avLst/>
          </a:prstGeom>
          <a:solidFill>
            <a:srgbClr val="CCFFFF"/>
          </a:solidFill>
          <a:ln w="9525">
            <a:solidFill>
              <a:srgbClr val="0066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Aft>
                <a:spcPct val="30000"/>
              </a:spcAft>
            </a:pPr>
            <a:r>
              <a:rPr lang="en-US" sz="2000" dirty="0">
                <a:solidFill>
                  <a:srgbClr val="800000"/>
                </a:solidFill>
                <a:latin typeface="Calibri" panose="020F0502020204030204" pitchFamily="34" charset="0"/>
              </a:rPr>
              <a:t>Program to which computer can respond directly. Each instruction is a </a:t>
            </a:r>
            <a:r>
              <a:rPr lang="en-US" sz="2000" dirty="0">
                <a:solidFill>
                  <a:srgbClr val="0000FF"/>
                </a:solidFill>
                <a:latin typeface="Calibri" panose="020F0502020204030204" pitchFamily="34" charset="0"/>
              </a:rPr>
              <a:t>binary code </a:t>
            </a:r>
            <a:r>
              <a:rPr lang="en-US" sz="2000" dirty="0">
                <a:solidFill>
                  <a:srgbClr val="800000"/>
                </a:solidFill>
                <a:latin typeface="Calibri" panose="020F0502020204030204" pitchFamily="34" charset="0"/>
              </a:rPr>
              <a:t>that corresponds to a native instruction.</a:t>
            </a:r>
          </a:p>
          <a:p>
            <a:pPr algn="ctr" eaLnBrk="0" hangingPunct="0"/>
            <a:r>
              <a:rPr lang="en-US" sz="2000" dirty="0" err="1">
                <a:solidFill>
                  <a:srgbClr val="6600CC"/>
                </a:solidFill>
                <a:latin typeface="Verdana" pitchFamily="34" charset="0"/>
              </a:rPr>
              <a:t>Eg</a:t>
            </a:r>
            <a:r>
              <a:rPr lang="en-US" sz="2000" dirty="0">
                <a:solidFill>
                  <a:srgbClr val="6600CC"/>
                </a:solidFill>
                <a:latin typeface="Verdana" pitchFamily="34" charset="0"/>
              </a:rPr>
              <a:t>: 0001001101101110</a:t>
            </a:r>
          </a:p>
        </p:txBody>
      </p:sp>
      <p:sp>
        <p:nvSpPr>
          <p:cNvPr id="10" name="[Text Box 9]"/>
          <p:cNvSpPr txBox="1">
            <a:spLocks noChangeArrowheads="1"/>
          </p:cNvSpPr>
          <p:nvPr/>
        </p:nvSpPr>
        <p:spPr bwMode="auto">
          <a:xfrm>
            <a:off x="4336573" y="3090791"/>
            <a:ext cx="4526506" cy="17235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4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Aft>
                <a:spcPct val="30000"/>
              </a:spcAft>
            </a:pPr>
            <a:r>
              <a:rPr lang="en-US" sz="2000" dirty="0">
                <a:solidFill>
                  <a:srgbClr val="800000"/>
                </a:solidFill>
                <a:latin typeface="Calibri" panose="020F0502020204030204" pitchFamily="34" charset="0"/>
              </a:rPr>
              <a:t>Low-level language with strong (generally one-to-one) correspondence between assembly code and machine code instructions.</a:t>
            </a:r>
          </a:p>
          <a:p>
            <a:pPr algn="ctr" eaLnBrk="0" hangingPunct="0"/>
            <a:r>
              <a:rPr lang="en-US" sz="2000" dirty="0" err="1">
                <a:solidFill>
                  <a:srgbClr val="6600CC"/>
                </a:solidFill>
                <a:latin typeface="Verdana" pitchFamily="34" charset="0"/>
              </a:rPr>
              <a:t>Eg</a:t>
            </a:r>
            <a:r>
              <a:rPr lang="en-US" sz="2000" dirty="0">
                <a:solidFill>
                  <a:srgbClr val="6600CC"/>
                </a:solidFill>
                <a:latin typeface="Verdana" pitchFamily="34" charset="0"/>
              </a:rPr>
              <a:t>: MIPS (add t1, t2, t3)</a:t>
            </a:r>
          </a:p>
        </p:txBody>
      </p:sp>
      <p:sp>
        <p:nvSpPr>
          <p:cNvPr id="11" name="[Text Box 9]"/>
          <p:cNvSpPr txBox="1">
            <a:spLocks noChangeArrowheads="1"/>
          </p:cNvSpPr>
          <p:nvPr/>
        </p:nvSpPr>
        <p:spPr bwMode="auto">
          <a:xfrm>
            <a:off x="4336572" y="4883623"/>
            <a:ext cx="4526507" cy="1415772"/>
          </a:xfrm>
          <a:prstGeom prst="rect">
            <a:avLst/>
          </a:prstGeom>
          <a:solidFill>
            <a:srgbClr val="FFFF99"/>
          </a:solid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Aft>
                <a:spcPct val="30000"/>
              </a:spcAft>
            </a:pPr>
            <a:r>
              <a:rPr lang="en-US" sz="2000" dirty="0">
                <a:solidFill>
                  <a:srgbClr val="800000"/>
                </a:solidFill>
                <a:latin typeface="Calibri" panose="020F0502020204030204" pitchFamily="34" charset="0"/>
              </a:rPr>
              <a:t>Detailed knowledge of the machine is not required. High level of abstraction. Ease of writing and understanding.</a:t>
            </a:r>
          </a:p>
          <a:p>
            <a:pPr algn="ctr" eaLnBrk="0" hangingPunct="0"/>
            <a:r>
              <a:rPr lang="en-US" sz="2000" dirty="0" err="1">
                <a:solidFill>
                  <a:srgbClr val="6600CC"/>
                </a:solidFill>
                <a:latin typeface="Verdana" pitchFamily="34" charset="0"/>
              </a:rPr>
              <a:t>Eg</a:t>
            </a:r>
            <a:r>
              <a:rPr lang="en-US" sz="2000" dirty="0">
                <a:solidFill>
                  <a:srgbClr val="6600CC"/>
                </a:solidFill>
                <a:latin typeface="Verdana" pitchFamily="34" charset="0"/>
              </a:rPr>
              <a:t>: Java, C, C++, Python.</a:t>
            </a:r>
          </a:p>
        </p:txBody>
      </p:sp>
      <p:grpSp>
        <p:nvGrpSpPr>
          <p:cNvPr id="8" name="[Group 7]"/>
          <p:cNvGrpSpPr/>
          <p:nvPr/>
        </p:nvGrpSpPr>
        <p:grpSpPr>
          <a:xfrm>
            <a:off x="941192" y="3013622"/>
            <a:ext cx="3241340" cy="3099312"/>
            <a:chOff x="1160060" y="2893325"/>
            <a:chExt cx="2770495" cy="2402006"/>
          </a:xfrm>
        </p:grpSpPr>
        <p:sp>
          <p:nvSpPr>
            <p:cNvPr id="4" name="Rounded Rectangle 3"/>
            <p:cNvSpPr/>
            <p:nvPr/>
          </p:nvSpPr>
          <p:spPr>
            <a:xfrm>
              <a:off x="1160060" y="2893325"/>
              <a:ext cx="2770495" cy="2402006"/>
            </a:xfrm>
            <a:prstGeom prst="roundRect">
              <a:avLst/>
            </a:prstGeom>
            <a:solidFill>
              <a:srgbClr val="FFCCFF">
                <a:alpha val="36078"/>
              </a:srgbClr>
            </a:solidFill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89713" y="3825972"/>
              <a:ext cx="2511188" cy="410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>
                  <a:solidFill>
                    <a:srgbClr val="C00000"/>
                  </a:solidFill>
                </a:rPr>
                <a:t>Requires translation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97625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290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290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" fill="hold"/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290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" fill="hold"/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"/>
                            </p:stCondLst>
                            <p:childTnLst>
                              <p:par>
                                <p:cTn id="3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uiExpand="1" build="p" bldLvl="5"/>
      <p:bldP spid="19459" grpId="1" uiExpand="1" build="p" bldLvl="5"/>
      <p:bldP spid="7" grpId="0" animBg="1"/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Vim Quotes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31452" cy="4876800"/>
          </a:xfrm>
        </p:spPr>
        <p:txBody>
          <a:bodyPr/>
          <a:lstStyle/>
          <a:p>
            <a:r>
              <a:rPr lang="en-US" dirty="0"/>
              <a:t>“I fell in love the way you fall asleep: slowly, and then all at once.” – The Fault in Our Stars</a:t>
            </a:r>
          </a:p>
          <a:p>
            <a:endParaRPr lang="en-US" dirty="0"/>
          </a:p>
          <a:p>
            <a:r>
              <a:rPr lang="en-US" altLang="zh-TW" dirty="0"/>
              <a:t>In Chinese:</a:t>
            </a:r>
          </a:p>
          <a:p>
            <a:pPr lvl="1"/>
            <a:r>
              <a:rPr lang="en-US" dirty="0"/>
              <a:t>“</a:t>
            </a:r>
            <a:r>
              <a:rPr lang="zh-TW" altLang="en-US" dirty="0"/>
              <a:t>慢慢來 比較快</a:t>
            </a:r>
            <a:r>
              <a:rPr lang="en-US" altLang="zh-TW" dirty="0"/>
              <a:t>”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I will guarantee that typing in vim is faster then using a mouse for code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 (AY2019/20 Semester 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Unit1 - </a:t>
            </a:r>
            <a:fld id="{2E4790E1-2590-4AEE-892D-AB46A7688113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2050" name="Picture 2" descr="http://static.tumblr.com/4pxlsbd/xzJn3p0ei/tfios_soundtrack_cov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652" y="2319808"/>
            <a:ext cx="3617354" cy="361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</p:spTree>
    <p:extLst>
      <p:ext uri="{BB962C8B-B14F-4D97-AF65-F5344CB8AC3E}">
        <p14:creationId xmlns:p14="http://schemas.microsoft.com/office/powerpoint/2010/main" val="29890770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[Rectangle 2]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Editing C source codes (2/3)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5604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Unit2</a:t>
            </a:r>
            <a:r>
              <a:rPr dirty="0"/>
              <a:t> - </a:t>
            </a:r>
            <a:fld id="{24D17162-63A3-49DC-92B1-933428BCC85F}" type="slidenum">
              <a:rPr smtClean="0"/>
              <a:pPr>
                <a:defRPr/>
              </a:pPr>
              <a:t>31</a:t>
            </a:fld>
            <a:endParaRPr dirty="0"/>
          </a:p>
        </p:txBody>
      </p:sp>
      <p:sp>
        <p:nvSpPr>
          <p:cNvPr id="14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15" name="HighlightTextShape201406241503265130"/>
          <p:cNvSpPr>
            <a:spLocks noChangeArrowheads="1"/>
          </p:cNvSpPr>
          <p:nvPr/>
        </p:nvSpPr>
        <p:spPr bwMode="auto">
          <a:xfrm>
            <a:off x="573206" y="1219199"/>
            <a:ext cx="6522075" cy="685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/>
              <a:t>Use vim to create this C program </a:t>
            </a:r>
            <a:r>
              <a:rPr lang="en-US" sz="2400" dirty="0" err="1">
                <a:solidFill>
                  <a:srgbClr val="C00000"/>
                </a:solidFill>
              </a:rPr>
              <a:t>first.c</a:t>
            </a:r>
            <a:endParaRPr 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11" name="[Diagram 1]"/>
          <p:cNvGraphicFramePr/>
          <p:nvPr>
            <p:extLst>
              <p:ext uri="{D42A27DB-BD31-4B8C-83A1-F6EECF244321}">
                <p14:modId xmlns:p14="http://schemas.microsoft.com/office/powerpoint/2010/main" val="397134186"/>
              </p:ext>
            </p:extLst>
          </p:nvPr>
        </p:nvGraphicFramePr>
        <p:xfrm>
          <a:off x="6891866" y="431801"/>
          <a:ext cx="2082800" cy="1735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467948" y="2091803"/>
            <a:ext cx="5787342" cy="286232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US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tabLst>
                <a:tab pos="347663" algn="l"/>
              </a:tabLst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47663" algn="l"/>
              </a:tabLst>
            </a:pPr>
            <a:r>
              <a:rPr lang="en-US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47663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a=</a:t>
            </a:r>
            <a:r>
              <a:rPr lang="en-US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b=</a:t>
            </a:r>
            <a:r>
              <a:rPr lang="en-US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c;</a:t>
            </a:r>
          </a:p>
          <a:p>
            <a:pPr>
              <a:tabLst>
                <a:tab pos="347663" algn="l"/>
              </a:tabLst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47663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c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a%b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"The value of c is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</a:t>
            </a:r>
            <a:r>
              <a:rPr lang="en-US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lang="en-US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c);</a:t>
            </a:r>
          </a:p>
          <a:p>
            <a:pPr>
              <a:tabLst>
                <a:tab pos="347663" algn="l"/>
              </a:tabLst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47663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826035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[Rectangle 2]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Editing C source codes (3/3)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5604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Unit2</a:t>
            </a:r>
            <a:r>
              <a:rPr dirty="0"/>
              <a:t> - </a:t>
            </a:r>
            <a:fld id="{24D17162-63A3-49DC-92B1-933428BCC85F}" type="slidenum">
              <a:rPr smtClean="0"/>
              <a:pPr>
                <a:defRPr/>
              </a:pPr>
              <a:t>32</a:t>
            </a:fld>
            <a:endParaRPr dirty="0"/>
          </a:p>
        </p:txBody>
      </p:sp>
      <p:sp>
        <p:nvSpPr>
          <p:cNvPr id="14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15" name="HighlightTextShape201406241503265130"/>
          <p:cNvSpPr>
            <a:spLocks noChangeArrowheads="1"/>
          </p:cNvSpPr>
          <p:nvPr/>
        </p:nvSpPr>
        <p:spPr bwMode="auto">
          <a:xfrm>
            <a:off x="573206" y="1219199"/>
            <a:ext cx="6522075" cy="889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/>
              <a:t>4 videos on vim are available on IVLE</a:t>
            </a:r>
          </a:p>
          <a:p>
            <a:pPr marL="800100" lvl="1" indent="-342900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 err="1">
                <a:solidFill>
                  <a:srgbClr val="C00000"/>
                </a:solidFill>
              </a:rPr>
              <a:t>Luminus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  <a:sym typeface="Wingdings" panose="05000000000000000000" pitchFamily="2" charset="2"/>
              </a:rPr>
              <a:t> CS1010  Multimedia  vim</a:t>
            </a:r>
            <a:endParaRPr lang="en-US" sz="2000" dirty="0">
              <a:solidFill>
                <a:srgbClr val="C00000"/>
              </a:solidFill>
            </a:endParaRPr>
          </a:p>
        </p:txBody>
      </p:sp>
      <p:graphicFrame>
        <p:nvGraphicFramePr>
          <p:cNvPr id="11" name="[Diagram 1]"/>
          <p:cNvGraphicFramePr/>
          <p:nvPr>
            <p:extLst>
              <p:ext uri="{D42A27DB-BD31-4B8C-83A1-F6EECF244321}">
                <p14:modId xmlns:p14="http://schemas.microsoft.com/office/powerpoint/2010/main" val="1451677022"/>
              </p:ext>
            </p:extLst>
          </p:nvPr>
        </p:nvGraphicFramePr>
        <p:xfrm>
          <a:off x="6891866" y="431801"/>
          <a:ext cx="2082800" cy="1735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HighlightTextShape201406241503265130"/>
          <p:cNvSpPr>
            <a:spLocks noChangeArrowheads="1"/>
          </p:cNvSpPr>
          <p:nvPr/>
        </p:nvSpPr>
        <p:spPr bwMode="auto">
          <a:xfrm>
            <a:off x="573206" y="5364442"/>
            <a:ext cx="7900234" cy="1271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/>
              <a:t>CS1010 “Online” page: </a:t>
            </a:r>
            <a:r>
              <a:rPr lang="en-US" dirty="0">
                <a:hlinkClick r:id="rId8"/>
              </a:rPr>
              <a:t>http://www.comp.nus.edu.sg/~cs1010/2_resources/online.html</a:t>
            </a:r>
            <a:r>
              <a:rPr lang="en-US" dirty="0"/>
              <a:t>  </a:t>
            </a:r>
            <a:endParaRPr lang="en-US" sz="2400" dirty="0"/>
          </a:p>
          <a:p>
            <a:pPr marL="342900" indent="-3429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/>
              <a:t>Search the Internet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66BABD-C66F-4098-BDD4-168A72C027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2192866"/>
            <a:ext cx="7900234" cy="285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54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[Rectangle 2]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Compiling C programs (1/3)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5604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Unit2</a:t>
            </a:r>
            <a:r>
              <a:rPr dirty="0"/>
              <a:t> - </a:t>
            </a:r>
            <a:fld id="{24D17162-63A3-49DC-92B1-933428BCC85F}" type="slidenum">
              <a:rPr smtClean="0"/>
              <a:pPr>
                <a:defRPr/>
              </a:pPr>
              <a:t>33</a:t>
            </a:fld>
            <a:endParaRPr dirty="0"/>
          </a:p>
        </p:txBody>
      </p:sp>
      <p:sp>
        <p:nvSpPr>
          <p:cNvPr id="14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15" name="HighlightTextShape201406241503265130"/>
          <p:cNvSpPr>
            <a:spLocks noChangeArrowheads="1"/>
          </p:cNvSpPr>
          <p:nvPr/>
        </p:nvSpPr>
        <p:spPr bwMode="auto">
          <a:xfrm>
            <a:off x="573206" y="1219199"/>
            <a:ext cx="6522075" cy="685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/>
              <a:t>We use the C compiler </a:t>
            </a:r>
            <a:r>
              <a:rPr lang="en-US" sz="2400" dirty="0" err="1">
                <a:solidFill>
                  <a:srgbClr val="C00000"/>
                </a:solidFill>
              </a:rPr>
              <a:t>gcc</a:t>
            </a:r>
            <a:r>
              <a:rPr lang="en-US" sz="2400" dirty="0"/>
              <a:t> in </a:t>
            </a:r>
            <a:r>
              <a:rPr lang="en-US" sz="2400" dirty="0" err="1"/>
              <a:t>sunfire</a:t>
            </a:r>
            <a:endParaRPr 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11" name="[Diagram 1]"/>
          <p:cNvGraphicFramePr/>
          <p:nvPr>
            <p:extLst>
              <p:ext uri="{D42A27DB-BD31-4B8C-83A1-F6EECF244321}">
                <p14:modId xmlns:p14="http://schemas.microsoft.com/office/powerpoint/2010/main" val="3077710959"/>
              </p:ext>
            </p:extLst>
          </p:nvPr>
        </p:nvGraphicFramePr>
        <p:xfrm>
          <a:off x="6731000" y="431801"/>
          <a:ext cx="2243666" cy="1735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0" name="[Group 2]"/>
          <p:cNvGrpSpPr/>
          <p:nvPr/>
        </p:nvGrpSpPr>
        <p:grpSpPr>
          <a:xfrm>
            <a:off x="1514149" y="2021290"/>
            <a:ext cx="6317517" cy="1214066"/>
            <a:chOff x="1234441" y="1391974"/>
            <a:chExt cx="6317517" cy="1214066"/>
          </a:xfrm>
        </p:grpSpPr>
        <p:grpSp>
          <p:nvGrpSpPr>
            <p:cNvPr id="12" name="Group 38"/>
            <p:cNvGrpSpPr>
              <a:grpSpLocks/>
            </p:cNvGrpSpPr>
            <p:nvPr/>
          </p:nvGrpSpPr>
          <p:grpSpPr bwMode="auto">
            <a:xfrm>
              <a:off x="3938058" y="1576882"/>
              <a:ext cx="1304501" cy="738519"/>
              <a:chOff x="4360415" y="1590583"/>
              <a:chExt cx="1304560" cy="738505"/>
            </a:xfrm>
          </p:grpSpPr>
          <p:sp>
            <p:nvSpPr>
              <p:cNvPr id="23" name="Right Arrow 8"/>
              <p:cNvSpPr>
                <a:spLocks noChangeArrowheads="1"/>
              </p:cNvSpPr>
              <p:nvPr/>
            </p:nvSpPr>
            <p:spPr bwMode="auto">
              <a:xfrm>
                <a:off x="4371303" y="1930487"/>
                <a:ext cx="1293672" cy="398601"/>
              </a:xfrm>
              <a:prstGeom prst="rightArrow">
                <a:avLst>
                  <a:gd name="adj1" fmla="val 50000"/>
                  <a:gd name="adj2" fmla="val 49998"/>
                </a:avLst>
              </a:prstGeom>
              <a:solidFill>
                <a:srgbClr val="FFCCFF"/>
              </a:solidFill>
              <a:ln w="12700" cap="sq" algn="ctr">
                <a:solidFill>
                  <a:srgbClr val="7030A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4" name="TextBox 9"/>
              <p:cNvSpPr txBox="1">
                <a:spLocks noChangeArrowheads="1"/>
              </p:cNvSpPr>
              <p:nvPr/>
            </p:nvSpPr>
            <p:spPr bwMode="auto">
              <a:xfrm>
                <a:off x="4360415" y="1590583"/>
                <a:ext cx="1173686" cy="369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i="1" dirty="0"/>
                  <a:t>produces</a:t>
                </a:r>
                <a:endParaRPr lang="en-SG" i="1" dirty="0"/>
              </a:p>
            </p:txBody>
          </p:sp>
        </p:grpSp>
        <p:grpSp>
          <p:nvGrpSpPr>
            <p:cNvPr id="13" name="Group 41"/>
            <p:cNvGrpSpPr>
              <a:grpSpLocks/>
            </p:cNvGrpSpPr>
            <p:nvPr/>
          </p:nvGrpSpPr>
          <p:grpSpPr bwMode="auto">
            <a:xfrm>
              <a:off x="5511489" y="1391974"/>
              <a:ext cx="2040469" cy="1214066"/>
              <a:chOff x="5577732" y="1458899"/>
              <a:chExt cx="2040563" cy="1214044"/>
            </a:xfrm>
          </p:grpSpPr>
          <p:sp>
            <p:nvSpPr>
              <p:cNvPr id="20" name="Flowchart: Document 11"/>
              <p:cNvSpPr>
                <a:spLocks noChangeArrowheads="1"/>
              </p:cNvSpPr>
              <p:nvPr/>
            </p:nvSpPr>
            <p:spPr bwMode="auto">
              <a:xfrm>
                <a:off x="5903648" y="1797447"/>
                <a:ext cx="1531991" cy="875496"/>
              </a:xfrm>
              <a:prstGeom prst="flowChartDocument">
                <a:avLst/>
              </a:prstGeom>
              <a:solidFill>
                <a:srgbClr val="66FF99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1" name="TextBox 12"/>
              <p:cNvSpPr txBox="1">
                <a:spLocks noChangeArrowheads="1"/>
              </p:cNvSpPr>
              <p:nvPr/>
            </p:nvSpPr>
            <p:spPr bwMode="auto">
              <a:xfrm>
                <a:off x="5577732" y="1458899"/>
                <a:ext cx="2040563" cy="369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i="1" dirty="0"/>
                  <a:t>Executable code</a:t>
                </a:r>
                <a:endParaRPr lang="en-SG" i="1" dirty="0"/>
              </a:p>
            </p:txBody>
          </p:sp>
          <p:sp>
            <p:nvSpPr>
              <p:cNvPr id="22" name="TextBox 13"/>
              <p:cNvSpPr txBox="1">
                <a:spLocks noChangeArrowheads="1"/>
              </p:cNvSpPr>
              <p:nvPr/>
            </p:nvSpPr>
            <p:spPr bwMode="auto">
              <a:xfrm>
                <a:off x="5903648" y="1967389"/>
                <a:ext cx="1520634" cy="338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err="1"/>
                  <a:t>a.out</a:t>
                </a:r>
                <a:r>
                  <a:rPr lang="en-US" sz="1600" dirty="0"/>
                  <a:t> </a:t>
                </a:r>
                <a:endParaRPr lang="en-SG" sz="1600" dirty="0"/>
              </a:p>
            </p:txBody>
          </p:sp>
        </p:grpSp>
        <p:grpSp>
          <p:nvGrpSpPr>
            <p:cNvPr id="16" name="Group 35"/>
            <p:cNvGrpSpPr>
              <a:grpSpLocks/>
            </p:cNvGrpSpPr>
            <p:nvPr/>
          </p:nvGrpSpPr>
          <p:grpSpPr bwMode="auto">
            <a:xfrm>
              <a:off x="1234441" y="1458913"/>
              <a:ext cx="2346962" cy="974456"/>
              <a:chOff x="2239934" y="1562470"/>
              <a:chExt cx="1852254" cy="665825"/>
            </a:xfrm>
          </p:grpSpPr>
          <p:sp>
            <p:nvSpPr>
              <p:cNvPr id="17" name="Rounded Rectangle 5"/>
              <p:cNvSpPr>
                <a:spLocks noChangeArrowheads="1"/>
              </p:cNvSpPr>
              <p:nvPr/>
            </p:nvSpPr>
            <p:spPr bwMode="auto">
              <a:xfrm>
                <a:off x="2334828" y="1562470"/>
                <a:ext cx="1660124" cy="665825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85000"/>
                </a:schemeClr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18" name="TextBox 6"/>
              <p:cNvSpPr txBox="1">
                <a:spLocks noChangeArrowheads="1"/>
              </p:cNvSpPr>
              <p:nvPr/>
            </p:nvSpPr>
            <p:spPr bwMode="auto">
              <a:xfrm>
                <a:off x="2533096" y="1615737"/>
                <a:ext cx="1252602" cy="315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Compiler</a:t>
                </a:r>
                <a:endParaRPr lang="en-SG" sz="2400" dirty="0"/>
              </a:p>
            </p:txBody>
          </p:sp>
          <p:sp>
            <p:nvSpPr>
              <p:cNvPr id="19" name="TextBox 23"/>
              <p:cNvSpPr txBox="1">
                <a:spLocks noChangeArrowheads="1"/>
              </p:cNvSpPr>
              <p:nvPr/>
            </p:nvSpPr>
            <p:spPr bwMode="auto">
              <a:xfrm>
                <a:off x="2239934" y="1914618"/>
                <a:ext cx="1852254" cy="231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err="1"/>
                  <a:t>eg</a:t>
                </a:r>
                <a:r>
                  <a:rPr lang="en-US" sz="1600" dirty="0"/>
                  <a:t>: </a:t>
                </a:r>
                <a:r>
                  <a:rPr lang="en-US" sz="1600" dirty="0" err="1">
                    <a:solidFill>
                      <a:srgbClr val="C00000"/>
                    </a:solidFill>
                  </a:rPr>
                  <a:t>gcc</a:t>
                </a:r>
                <a:r>
                  <a:rPr 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sz="1600" dirty="0" err="1">
                    <a:solidFill>
                      <a:srgbClr val="C00000"/>
                    </a:solidFill>
                  </a:rPr>
                  <a:t>first.c</a:t>
                </a:r>
                <a:endParaRPr lang="en-SG" sz="1600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25" name="HighlightTextShape201406241503265130"/>
          <p:cNvSpPr>
            <a:spLocks noChangeArrowheads="1"/>
          </p:cNvSpPr>
          <p:nvPr/>
        </p:nvSpPr>
        <p:spPr bwMode="auto">
          <a:xfrm>
            <a:off x="573206" y="3352800"/>
            <a:ext cx="8206727" cy="2954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Advisable to add the option </a:t>
            </a:r>
            <a:r>
              <a:rPr lang="en-US" sz="2000" dirty="0">
                <a:solidFill>
                  <a:srgbClr val="C00000"/>
                </a:solidFill>
              </a:rPr>
              <a:t>–Wall </a:t>
            </a:r>
            <a:r>
              <a:rPr lang="en-US" sz="2000" dirty="0"/>
              <a:t>(warnings all) for beginners:</a:t>
            </a:r>
          </a:p>
          <a:p>
            <a:pPr lvl="1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</a:pPr>
            <a:r>
              <a:rPr lang="en-US" sz="2000" dirty="0"/>
              <a:t>	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–Wall </a:t>
            </a:r>
            <a:r>
              <a:rPr lang="en-US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first.c</a:t>
            </a:r>
            <a:endParaRPr lang="en-US" sz="2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If there are compilation errors/warnings, you need to edit the source code </a:t>
            </a:r>
            <a:r>
              <a:rPr lang="en-US" sz="2000" dirty="0" err="1"/>
              <a:t>first.c</a:t>
            </a:r>
            <a:r>
              <a:rPr lang="en-US" sz="2000" dirty="0"/>
              <a:t> again (</a:t>
            </a:r>
            <a:r>
              <a:rPr lang="en-US" sz="2000" dirty="0">
                <a:solidFill>
                  <a:srgbClr val="C00000"/>
                </a:solidFill>
              </a:rPr>
              <a:t>vim </a:t>
            </a:r>
            <a:r>
              <a:rPr lang="en-US" sz="2000" dirty="0" err="1">
                <a:solidFill>
                  <a:srgbClr val="C00000"/>
                </a:solidFill>
              </a:rPr>
              <a:t>first.c</a:t>
            </a:r>
            <a:r>
              <a:rPr lang="en-US" sz="2000" dirty="0"/>
              <a:t>), and re-compile (</a:t>
            </a:r>
            <a:r>
              <a:rPr lang="en-US" sz="2000" dirty="0" err="1">
                <a:solidFill>
                  <a:srgbClr val="C00000"/>
                </a:solidFill>
              </a:rPr>
              <a:t>gcc</a:t>
            </a:r>
            <a:r>
              <a:rPr lang="en-US" sz="2000" dirty="0">
                <a:solidFill>
                  <a:srgbClr val="C00000"/>
                </a:solidFill>
              </a:rPr>
              <a:t> –Wall </a:t>
            </a:r>
            <a:r>
              <a:rPr lang="en-US" sz="2000" dirty="0" err="1">
                <a:solidFill>
                  <a:srgbClr val="C00000"/>
                </a:solidFill>
              </a:rPr>
              <a:t>first.c</a:t>
            </a:r>
            <a:r>
              <a:rPr lang="en-US" sz="2000" dirty="0"/>
              <a:t>), until your code is clear of compilation errors/warnings.</a:t>
            </a:r>
          </a:p>
          <a:p>
            <a:pPr marL="342900" indent="-3429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Remember to add option ‘</a:t>
            </a:r>
            <a:r>
              <a:rPr lang="en-US" sz="2000" dirty="0">
                <a:solidFill>
                  <a:srgbClr val="C00000"/>
                </a:solidFill>
              </a:rPr>
              <a:t>-lm</a:t>
            </a:r>
            <a:r>
              <a:rPr lang="en-US" sz="2000" dirty="0"/>
              <a:t>’ if your C program uses math functions</a:t>
            </a:r>
          </a:p>
          <a:p>
            <a:pPr marL="800100" lvl="1" indent="-342900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dirty="0"/>
              <a:t>Example: </a:t>
            </a:r>
            <a:r>
              <a:rPr lang="en-US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–Wall –lm example1.c</a:t>
            </a:r>
          </a:p>
          <a:p>
            <a:pPr marL="342900" indent="-3429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Type ‘</a:t>
            </a:r>
            <a:r>
              <a:rPr lang="en-US" sz="2000" dirty="0" err="1">
                <a:solidFill>
                  <a:srgbClr val="C00000"/>
                </a:solidFill>
              </a:rPr>
              <a:t>ls</a:t>
            </a:r>
            <a:r>
              <a:rPr lang="en-US" sz="2000" dirty="0"/>
              <a:t>’ to check that you have the executable code </a:t>
            </a:r>
            <a:r>
              <a:rPr lang="en-US" sz="2000" dirty="0" err="1">
                <a:solidFill>
                  <a:srgbClr val="C00000"/>
                </a:solidFill>
              </a:rPr>
              <a:t>a.out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8607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[Rectangle 2]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Compiling C programs (2/3)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5604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Unit2</a:t>
            </a:r>
            <a:r>
              <a:rPr dirty="0"/>
              <a:t> - </a:t>
            </a:r>
            <a:fld id="{24D17162-63A3-49DC-92B1-933428BCC85F}" type="slidenum">
              <a:rPr smtClean="0"/>
              <a:pPr>
                <a:defRPr/>
              </a:pPr>
              <a:t>34</a:t>
            </a:fld>
            <a:endParaRPr dirty="0"/>
          </a:p>
        </p:txBody>
      </p:sp>
      <p:sp>
        <p:nvSpPr>
          <p:cNvPr id="14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15" name="HighlightTextShape201406241503265130"/>
          <p:cNvSpPr>
            <a:spLocks noChangeArrowheads="1"/>
          </p:cNvSpPr>
          <p:nvPr/>
        </p:nvSpPr>
        <p:spPr bwMode="auto">
          <a:xfrm>
            <a:off x="573206" y="1219198"/>
            <a:ext cx="6200127" cy="1651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/>
              <a:t>The executable file has the default name </a:t>
            </a:r>
            <a:r>
              <a:rPr lang="en-US" sz="2400" dirty="0" err="1">
                <a:solidFill>
                  <a:srgbClr val="C00000"/>
                </a:solidFill>
              </a:rPr>
              <a:t>a.out</a:t>
            </a:r>
            <a:r>
              <a:rPr lang="en-US" sz="2400" dirty="0"/>
              <a:t>. However, all filenames in a directory must be unique, hence there can only be one </a:t>
            </a:r>
            <a:r>
              <a:rPr lang="en-US" sz="2400" dirty="0" err="1">
                <a:solidFill>
                  <a:srgbClr val="C00000"/>
                </a:solidFill>
              </a:rPr>
              <a:t>a.out</a:t>
            </a:r>
            <a:r>
              <a:rPr lang="en-US" sz="2400" dirty="0"/>
              <a:t> in a directory.</a:t>
            </a:r>
            <a:endParaRPr 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11" name="[Diagram 1]"/>
          <p:cNvGraphicFramePr/>
          <p:nvPr>
            <p:extLst>
              <p:ext uri="{D42A27DB-BD31-4B8C-83A1-F6EECF244321}">
                <p14:modId xmlns:p14="http://schemas.microsoft.com/office/powerpoint/2010/main" val="2746396029"/>
              </p:ext>
            </p:extLst>
          </p:nvPr>
        </p:nvGraphicFramePr>
        <p:xfrm>
          <a:off x="6731000" y="431801"/>
          <a:ext cx="2243666" cy="1735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HighlightTextShape201406241503265130"/>
          <p:cNvSpPr>
            <a:spLocks noChangeArrowheads="1"/>
          </p:cNvSpPr>
          <p:nvPr/>
        </p:nvSpPr>
        <p:spPr bwMode="auto">
          <a:xfrm>
            <a:off x="573206" y="2870200"/>
            <a:ext cx="8206727" cy="3344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/>
              <a:t>Since you have many C source codes in a directory</a:t>
            </a:r>
            <a:r>
              <a:rPr lang="en-US" sz="2000" dirty="0"/>
              <a:t> (</a:t>
            </a:r>
            <a:r>
              <a:rPr lang="en-US" sz="2000" dirty="0" err="1"/>
              <a:t>eg</a:t>
            </a:r>
            <a:r>
              <a:rPr lang="en-US" sz="2000" dirty="0"/>
              <a:t>: example1.c, example2.c, example3.c)</a:t>
            </a:r>
            <a:r>
              <a:rPr lang="en-US" sz="2400" dirty="0"/>
              <a:t>, you might want to have their corresponding executable files all in the same directory, appropriately named.</a:t>
            </a:r>
          </a:p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/>
              <a:t>Two approaches: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en-US" sz="2000" dirty="0"/>
              <a:t>Rename </a:t>
            </a:r>
            <a:r>
              <a:rPr lang="en-US" sz="2000" dirty="0" err="1">
                <a:solidFill>
                  <a:srgbClr val="C00000"/>
                </a:solidFill>
              </a:rPr>
              <a:t>a.out</a:t>
            </a:r>
            <a:r>
              <a:rPr lang="en-US" sz="2000" dirty="0"/>
              <a:t> after compilation</a:t>
            </a:r>
          </a:p>
          <a:p>
            <a:pPr marL="914400" lvl="1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en-US" sz="2000" dirty="0"/>
              <a:t>Indicate the desired name of the executable file during compilation </a:t>
            </a:r>
          </a:p>
        </p:txBody>
      </p:sp>
    </p:spTree>
    <p:extLst>
      <p:ext uri="{BB962C8B-B14F-4D97-AF65-F5344CB8AC3E}">
        <p14:creationId xmlns:p14="http://schemas.microsoft.com/office/powerpoint/2010/main" val="37414426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[Rectangle 2]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Compiling C programs (3/3)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5604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Unit2</a:t>
            </a:r>
            <a:r>
              <a:rPr dirty="0"/>
              <a:t> - </a:t>
            </a:r>
            <a:fld id="{24D17162-63A3-49DC-92B1-933428BCC85F}" type="slidenum">
              <a:rPr smtClean="0"/>
              <a:pPr>
                <a:defRPr/>
              </a:pPr>
              <a:t>35</a:t>
            </a:fld>
            <a:endParaRPr dirty="0"/>
          </a:p>
        </p:txBody>
      </p:sp>
      <p:sp>
        <p:nvSpPr>
          <p:cNvPr id="14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15" name="HighlightTextShape201406241503265130"/>
          <p:cNvSpPr>
            <a:spLocks noChangeArrowheads="1"/>
          </p:cNvSpPr>
          <p:nvPr/>
        </p:nvSpPr>
        <p:spPr bwMode="auto">
          <a:xfrm>
            <a:off x="573206" y="1219199"/>
            <a:ext cx="6522075" cy="457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en-US" sz="2000" dirty="0"/>
              <a:t>Rename </a:t>
            </a:r>
            <a:r>
              <a:rPr lang="en-US" sz="2000" dirty="0" err="1">
                <a:solidFill>
                  <a:srgbClr val="C00000"/>
                </a:solidFill>
              </a:rPr>
              <a:t>a.out</a:t>
            </a:r>
            <a:r>
              <a:rPr lang="en-US" sz="2000" dirty="0"/>
              <a:t> after compilation </a:t>
            </a:r>
            <a:endParaRPr lang="en-US" sz="2000" dirty="0">
              <a:solidFill>
                <a:srgbClr val="C00000"/>
              </a:solidFill>
            </a:endParaRPr>
          </a:p>
        </p:txBody>
      </p:sp>
      <p:graphicFrame>
        <p:nvGraphicFramePr>
          <p:cNvPr id="11" name="[Diagram 1]"/>
          <p:cNvGraphicFramePr/>
          <p:nvPr>
            <p:extLst>
              <p:ext uri="{D42A27DB-BD31-4B8C-83A1-F6EECF244321}">
                <p14:modId xmlns:p14="http://schemas.microsoft.com/office/powerpoint/2010/main" val="2677399054"/>
              </p:ext>
            </p:extLst>
          </p:nvPr>
        </p:nvGraphicFramePr>
        <p:xfrm>
          <a:off x="6731000" y="431801"/>
          <a:ext cx="2243666" cy="1735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[TextBox 2]"/>
          <p:cNvSpPr txBox="1"/>
          <p:nvPr/>
        </p:nvSpPr>
        <p:spPr>
          <a:xfrm>
            <a:off x="895046" y="1769533"/>
            <a:ext cx="5598887" cy="138499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happytan@sunfire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[] ~/c $ 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–Wall -lm example1.c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happytan@sunfire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[] ~/c $ 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mv 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example1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happytan@sunfire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[] ~/c $ 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–Wall example2.c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happytan@sunfire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[] ~/c $ 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mv 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example2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happytan@sunfire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[] ~/c $ 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–Wall example3.c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happytan@sunfire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[] ~/c $ 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mv 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example3</a:t>
            </a:r>
          </a:p>
        </p:txBody>
      </p:sp>
      <p:sp>
        <p:nvSpPr>
          <p:cNvPr id="12" name="HighlightTextShape201406241503265130"/>
          <p:cNvSpPr>
            <a:spLocks noChangeArrowheads="1"/>
          </p:cNvSpPr>
          <p:nvPr/>
        </p:nvSpPr>
        <p:spPr bwMode="auto">
          <a:xfrm>
            <a:off x="573206" y="3344334"/>
            <a:ext cx="7876526" cy="778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ts val="600"/>
              </a:spcBef>
              <a:buSzPct val="100000"/>
              <a:buFont typeface="+mj-lt"/>
              <a:buAutoNum type="arabicPeriod" startAt="2"/>
            </a:pPr>
            <a:r>
              <a:rPr lang="en-US" sz="2000" dirty="0"/>
              <a:t>Indicate the desired name of the executable file during compilation using the ‘</a:t>
            </a:r>
            <a:r>
              <a:rPr lang="en-US" sz="2000" dirty="0">
                <a:solidFill>
                  <a:srgbClr val="C00000"/>
                </a:solidFill>
              </a:rPr>
              <a:t>-o</a:t>
            </a:r>
            <a:r>
              <a:rPr lang="en-US" sz="2000" dirty="0"/>
              <a:t>’ option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3" name="[Group 27]"/>
          <p:cNvSpPr txBox="1"/>
          <p:nvPr/>
        </p:nvSpPr>
        <p:spPr>
          <a:xfrm>
            <a:off x="6210375" y="2169642"/>
            <a:ext cx="2239357" cy="830997"/>
          </a:xfrm>
          <a:prstGeom prst="rect">
            <a:avLst/>
          </a:prstGeom>
          <a:solidFill>
            <a:srgbClr val="CCFFFF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Executable files are named example1, example2, example3.</a:t>
            </a:r>
            <a:endParaRPr lang="en-US" sz="16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[TextBox 2]"/>
          <p:cNvSpPr txBox="1"/>
          <p:nvPr/>
        </p:nvSpPr>
        <p:spPr>
          <a:xfrm>
            <a:off x="895045" y="4123268"/>
            <a:ext cx="7063621" cy="73866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happytan@sunfire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[] ~/c $ 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–Wall –lm example1.c –o example1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happytan@sunfire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[] ~/c $ 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–Wall example2.c –o example2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happytan@sunfire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[] ~/c $ 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–Wall example3.c –o example3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86578" y="5129270"/>
            <a:ext cx="7944156" cy="1372297"/>
            <a:chOff x="886578" y="5129270"/>
            <a:chExt cx="7944156" cy="1372297"/>
          </a:xfrm>
        </p:grpSpPr>
        <p:sp>
          <p:nvSpPr>
            <p:cNvPr id="17" name="[Group 27]"/>
            <p:cNvSpPr txBox="1"/>
            <p:nvPr/>
          </p:nvSpPr>
          <p:spPr>
            <a:xfrm>
              <a:off x="1794933" y="5129270"/>
              <a:ext cx="6654799" cy="830997"/>
            </a:xfrm>
            <a:prstGeom prst="rect">
              <a:avLst/>
            </a:prstGeom>
            <a:solidFill>
              <a:srgbClr val="CCFFFF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Be careful </a:t>
              </a:r>
              <a:r>
                <a:rPr lang="en-US" sz="1600" u="sng" dirty="0"/>
                <a:t>not</a:t>
              </a:r>
              <a:r>
                <a:rPr lang="en-US" sz="1600" dirty="0"/>
                <a:t> to overwrite the source code accidentally!</a:t>
              </a:r>
            </a:p>
            <a:p>
              <a:r>
                <a:rPr lang="en-US" sz="1600" dirty="0"/>
                <a:t>The following will replace the source code with the executable file, which is called example1.c now! The source code cannot be recovered!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046" y="5129270"/>
              <a:ext cx="471488" cy="447675"/>
            </a:xfrm>
            <a:prstGeom prst="rect">
              <a:avLst/>
            </a:prstGeom>
          </p:spPr>
        </p:pic>
        <p:sp>
          <p:nvSpPr>
            <p:cNvPr id="18" name="[TextBox 2]"/>
            <p:cNvSpPr txBox="1"/>
            <p:nvPr/>
          </p:nvSpPr>
          <p:spPr>
            <a:xfrm>
              <a:off x="1794934" y="6037775"/>
              <a:ext cx="7035800" cy="307777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happytan@sunfire</a:t>
              </a:r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[] ~/c $ </a:t>
              </a:r>
              <a:r>
                <a:rPr lang="en-US" sz="1400" b="1" dirty="0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gcc</a:t>
              </a:r>
              <a:r>
                <a:rPr lang="en-US" sz="14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–Wall –lm example1.c –o example1.c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578" y="6006619"/>
              <a:ext cx="742421" cy="494948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5943599" y="4377267"/>
            <a:ext cx="1693334" cy="414867"/>
            <a:chOff x="5943599" y="4377267"/>
            <a:chExt cx="1693334" cy="4148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6383866" y="4377267"/>
              <a:ext cx="1253067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967155" y="4554125"/>
              <a:ext cx="1253067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943599" y="4792134"/>
              <a:ext cx="1253067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7443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2" grpId="0"/>
      <p:bldP spid="13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[Rectangle 2]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Executing C programs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5604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Unit2</a:t>
            </a:r>
            <a:r>
              <a:rPr dirty="0"/>
              <a:t> - </a:t>
            </a:r>
            <a:fld id="{24D17162-63A3-49DC-92B1-933428BCC85F}" type="slidenum">
              <a:rPr smtClean="0"/>
              <a:pPr>
                <a:defRPr/>
              </a:pPr>
              <a:t>36</a:t>
            </a:fld>
            <a:endParaRPr dirty="0"/>
          </a:p>
        </p:txBody>
      </p:sp>
      <p:sp>
        <p:nvSpPr>
          <p:cNvPr id="14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graphicFrame>
        <p:nvGraphicFramePr>
          <p:cNvPr id="11" name="[Diagram 1]"/>
          <p:cNvGraphicFramePr/>
          <p:nvPr>
            <p:extLst>
              <p:ext uri="{D42A27DB-BD31-4B8C-83A1-F6EECF244321}">
                <p14:modId xmlns:p14="http://schemas.microsoft.com/office/powerpoint/2010/main" val="3835719829"/>
              </p:ext>
            </p:extLst>
          </p:nvPr>
        </p:nvGraphicFramePr>
        <p:xfrm>
          <a:off x="6731000" y="431801"/>
          <a:ext cx="2243666" cy="1735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HighlightTextShape201406241503265130"/>
          <p:cNvSpPr>
            <a:spLocks noChangeArrowheads="1"/>
          </p:cNvSpPr>
          <p:nvPr/>
        </p:nvSpPr>
        <p:spPr bwMode="auto">
          <a:xfrm>
            <a:off x="573207" y="1219198"/>
            <a:ext cx="6284794" cy="872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/>
              <a:t>Executing a C program is simple – just type the name of the executable file</a:t>
            </a:r>
          </a:p>
        </p:txBody>
      </p:sp>
      <p:sp>
        <p:nvSpPr>
          <p:cNvPr id="20" name="[TextBox 2]"/>
          <p:cNvSpPr txBox="1"/>
          <p:nvPr/>
        </p:nvSpPr>
        <p:spPr>
          <a:xfrm>
            <a:off x="1339284" y="2491378"/>
            <a:ext cx="5598887" cy="58477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happytan@sunfire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[] ~/c $ 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example1</a:t>
            </a:r>
          </a:p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distance between the 2 points is  3.61</a:t>
            </a:r>
          </a:p>
        </p:txBody>
      </p:sp>
      <p:sp>
        <p:nvSpPr>
          <p:cNvPr id="21" name="[Group 27]"/>
          <p:cNvSpPr txBox="1"/>
          <p:nvPr/>
        </p:nvSpPr>
        <p:spPr>
          <a:xfrm>
            <a:off x="880014" y="2091268"/>
            <a:ext cx="453018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To run the executable file </a:t>
            </a:r>
            <a:r>
              <a:rPr lang="en-US" sz="2000" dirty="0">
                <a:solidFill>
                  <a:srgbClr val="C00000"/>
                </a:solidFill>
              </a:rPr>
              <a:t>example1</a:t>
            </a:r>
            <a:r>
              <a:rPr lang="en-US" sz="2000" dirty="0"/>
              <a:t>:</a:t>
            </a:r>
            <a:endParaRPr lang="en-US" sz="20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HighlightTextShape201406241503265130"/>
          <p:cNvSpPr>
            <a:spLocks noChangeArrowheads="1"/>
          </p:cNvSpPr>
          <p:nvPr/>
        </p:nvSpPr>
        <p:spPr bwMode="auto">
          <a:xfrm>
            <a:off x="573206" y="3242731"/>
            <a:ext cx="8088193" cy="516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We have gone through the </a:t>
            </a:r>
            <a:r>
              <a:rPr lang="en-US" sz="2000" dirty="0">
                <a:solidFill>
                  <a:srgbClr val="0000FF"/>
                </a:solidFill>
              </a:rPr>
              <a:t>Edit – Compile – Execute </a:t>
            </a:r>
            <a:r>
              <a:rPr lang="en-US" sz="2000" dirty="0"/>
              <a:t>process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857266" y="3620107"/>
            <a:ext cx="5303975" cy="987984"/>
            <a:chOff x="2445608" y="3620107"/>
            <a:chExt cx="5303975" cy="987984"/>
          </a:xfrm>
        </p:grpSpPr>
        <p:grpSp>
          <p:nvGrpSpPr>
            <p:cNvPr id="24" name="Group 38"/>
            <p:cNvGrpSpPr>
              <a:grpSpLocks/>
            </p:cNvGrpSpPr>
            <p:nvPr/>
          </p:nvGrpSpPr>
          <p:grpSpPr bwMode="auto">
            <a:xfrm>
              <a:off x="4416867" y="3887955"/>
              <a:ext cx="1068967" cy="547994"/>
              <a:chOff x="4360415" y="1590583"/>
              <a:chExt cx="1069015" cy="547984"/>
            </a:xfrm>
          </p:grpSpPr>
          <p:sp>
            <p:nvSpPr>
              <p:cNvPr id="34" name="Right Arrow 8"/>
              <p:cNvSpPr>
                <a:spLocks noChangeArrowheads="1"/>
              </p:cNvSpPr>
              <p:nvPr/>
            </p:nvSpPr>
            <p:spPr bwMode="auto">
              <a:xfrm>
                <a:off x="4456719" y="1887080"/>
                <a:ext cx="972711" cy="251487"/>
              </a:xfrm>
              <a:prstGeom prst="rightArrow">
                <a:avLst>
                  <a:gd name="adj1" fmla="val 50000"/>
                  <a:gd name="adj2" fmla="val 49998"/>
                </a:avLst>
              </a:prstGeom>
              <a:solidFill>
                <a:srgbClr val="FFCCFF"/>
              </a:solidFill>
              <a:ln w="12700" cap="sq" algn="ctr">
                <a:solidFill>
                  <a:srgbClr val="7030A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5" name="TextBox 9"/>
              <p:cNvSpPr txBox="1">
                <a:spLocks noChangeArrowheads="1"/>
              </p:cNvSpPr>
              <p:nvPr/>
            </p:nvSpPr>
            <p:spPr bwMode="auto">
              <a:xfrm>
                <a:off x="4360415" y="1590583"/>
                <a:ext cx="1069015" cy="338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 dirty="0"/>
                  <a:t>produces</a:t>
                </a:r>
                <a:endParaRPr lang="en-SG" sz="1600" i="1" dirty="0"/>
              </a:p>
            </p:txBody>
          </p:sp>
        </p:grpSp>
        <p:grpSp>
          <p:nvGrpSpPr>
            <p:cNvPr id="25" name="Group 41"/>
            <p:cNvGrpSpPr>
              <a:grpSpLocks/>
            </p:cNvGrpSpPr>
            <p:nvPr/>
          </p:nvGrpSpPr>
          <p:grpSpPr bwMode="auto">
            <a:xfrm>
              <a:off x="6284850" y="3620107"/>
              <a:ext cx="1464733" cy="987984"/>
              <a:chOff x="5826806" y="1458899"/>
              <a:chExt cx="1464799" cy="987966"/>
            </a:xfrm>
          </p:grpSpPr>
          <p:sp>
            <p:nvSpPr>
              <p:cNvPr id="31" name="Flowchart: Document 11"/>
              <p:cNvSpPr>
                <a:spLocks noChangeArrowheads="1"/>
              </p:cNvSpPr>
              <p:nvPr/>
            </p:nvSpPr>
            <p:spPr bwMode="auto">
              <a:xfrm>
                <a:off x="5903649" y="1744037"/>
                <a:ext cx="1303289" cy="702828"/>
              </a:xfrm>
              <a:prstGeom prst="flowChartDocument">
                <a:avLst/>
              </a:prstGeom>
              <a:solidFill>
                <a:srgbClr val="66FF99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32" name="TextBox 12"/>
              <p:cNvSpPr txBox="1">
                <a:spLocks noChangeArrowheads="1"/>
              </p:cNvSpPr>
              <p:nvPr/>
            </p:nvSpPr>
            <p:spPr bwMode="auto">
              <a:xfrm>
                <a:off x="5826806" y="1458899"/>
                <a:ext cx="1464799" cy="338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 dirty="0"/>
                  <a:t>Source code</a:t>
                </a:r>
                <a:endParaRPr lang="en-SG" sz="1600" i="1" dirty="0"/>
              </a:p>
            </p:txBody>
          </p:sp>
          <p:sp>
            <p:nvSpPr>
              <p:cNvPr id="33" name="TextBox 13"/>
              <p:cNvSpPr txBox="1">
                <a:spLocks noChangeArrowheads="1"/>
              </p:cNvSpPr>
              <p:nvPr/>
            </p:nvSpPr>
            <p:spPr bwMode="auto">
              <a:xfrm>
                <a:off x="5907561" y="1838653"/>
                <a:ext cx="1303290" cy="338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err="1"/>
                  <a:t>first.c</a:t>
                </a:r>
                <a:r>
                  <a:rPr lang="en-US" sz="1600" dirty="0"/>
                  <a:t> </a:t>
                </a:r>
                <a:endParaRPr lang="en-SG" sz="1600" dirty="0"/>
              </a:p>
            </p:txBody>
          </p:sp>
        </p:grpSp>
        <p:grpSp>
          <p:nvGrpSpPr>
            <p:cNvPr id="26" name="Group 35"/>
            <p:cNvGrpSpPr>
              <a:grpSpLocks/>
            </p:cNvGrpSpPr>
            <p:nvPr/>
          </p:nvGrpSpPr>
          <p:grpSpPr bwMode="auto">
            <a:xfrm>
              <a:off x="2445608" y="3760828"/>
              <a:ext cx="1758590" cy="847263"/>
              <a:chOff x="2533095" y="1562470"/>
              <a:chExt cx="1387903" cy="578917"/>
            </a:xfrm>
          </p:grpSpPr>
          <p:sp>
            <p:nvSpPr>
              <p:cNvPr id="28" name="Rounded Rectangle 5"/>
              <p:cNvSpPr>
                <a:spLocks noChangeArrowheads="1"/>
              </p:cNvSpPr>
              <p:nvPr/>
            </p:nvSpPr>
            <p:spPr bwMode="auto">
              <a:xfrm>
                <a:off x="2533096" y="1562470"/>
                <a:ext cx="1387902" cy="578917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85000"/>
                </a:schemeClr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9" name="TextBox 6"/>
              <p:cNvSpPr txBox="1">
                <a:spLocks noChangeArrowheads="1"/>
              </p:cNvSpPr>
              <p:nvPr/>
            </p:nvSpPr>
            <p:spPr bwMode="auto">
              <a:xfrm>
                <a:off x="2533095" y="1615737"/>
                <a:ext cx="1387902" cy="273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Edit</a:t>
                </a:r>
                <a:endParaRPr lang="en-SG" sz="2000" dirty="0"/>
              </a:p>
            </p:txBody>
          </p:sp>
          <p:sp>
            <p:nvSpPr>
              <p:cNvPr id="30" name="TextBox 23"/>
              <p:cNvSpPr txBox="1">
                <a:spLocks noChangeArrowheads="1"/>
              </p:cNvSpPr>
              <p:nvPr/>
            </p:nvSpPr>
            <p:spPr bwMode="auto">
              <a:xfrm>
                <a:off x="2533096" y="1851843"/>
                <a:ext cx="1387902" cy="231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err="1"/>
                  <a:t>eg</a:t>
                </a:r>
                <a:r>
                  <a:rPr lang="en-US" sz="1600" dirty="0"/>
                  <a:t>: </a:t>
                </a:r>
                <a:r>
                  <a:rPr lang="en-US" sz="1600" dirty="0">
                    <a:solidFill>
                      <a:srgbClr val="C00000"/>
                    </a:solidFill>
                  </a:rPr>
                  <a:t>vim </a:t>
                </a:r>
                <a:r>
                  <a:rPr lang="en-US" sz="1600" dirty="0" err="1">
                    <a:solidFill>
                      <a:srgbClr val="C00000"/>
                    </a:solidFill>
                  </a:rPr>
                  <a:t>first.c</a:t>
                </a:r>
                <a:endParaRPr lang="en-SG" sz="1600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853353" y="4608091"/>
            <a:ext cx="5451821" cy="998670"/>
            <a:chOff x="2441695" y="4608091"/>
            <a:chExt cx="5451821" cy="998670"/>
          </a:xfrm>
        </p:grpSpPr>
        <p:grpSp>
          <p:nvGrpSpPr>
            <p:cNvPr id="48" name="Group 38"/>
            <p:cNvGrpSpPr>
              <a:grpSpLocks/>
            </p:cNvGrpSpPr>
            <p:nvPr/>
          </p:nvGrpSpPr>
          <p:grpSpPr bwMode="auto">
            <a:xfrm>
              <a:off x="4412954" y="4875939"/>
              <a:ext cx="1068967" cy="547994"/>
              <a:chOff x="4360415" y="1590583"/>
              <a:chExt cx="1069015" cy="547984"/>
            </a:xfrm>
          </p:grpSpPr>
          <p:sp>
            <p:nvSpPr>
              <p:cNvPr id="49" name="Right Arrow 8"/>
              <p:cNvSpPr>
                <a:spLocks noChangeArrowheads="1"/>
              </p:cNvSpPr>
              <p:nvPr/>
            </p:nvSpPr>
            <p:spPr bwMode="auto">
              <a:xfrm>
                <a:off x="4456719" y="1887080"/>
                <a:ext cx="972711" cy="251487"/>
              </a:xfrm>
              <a:prstGeom prst="rightArrow">
                <a:avLst>
                  <a:gd name="adj1" fmla="val 50000"/>
                  <a:gd name="adj2" fmla="val 49998"/>
                </a:avLst>
              </a:prstGeom>
              <a:solidFill>
                <a:srgbClr val="FFCCFF"/>
              </a:solidFill>
              <a:ln w="12700" cap="sq" algn="ctr">
                <a:solidFill>
                  <a:srgbClr val="7030A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0" name="TextBox 9"/>
              <p:cNvSpPr txBox="1">
                <a:spLocks noChangeArrowheads="1"/>
              </p:cNvSpPr>
              <p:nvPr/>
            </p:nvSpPr>
            <p:spPr bwMode="auto">
              <a:xfrm>
                <a:off x="4360415" y="1590583"/>
                <a:ext cx="1069015" cy="338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 dirty="0"/>
                  <a:t>produces</a:t>
                </a:r>
                <a:endParaRPr lang="en-SG" sz="1600" i="1" dirty="0"/>
              </a:p>
            </p:txBody>
          </p:sp>
        </p:grpSp>
        <p:grpSp>
          <p:nvGrpSpPr>
            <p:cNvPr id="51" name="Group 41"/>
            <p:cNvGrpSpPr>
              <a:grpSpLocks/>
            </p:cNvGrpSpPr>
            <p:nvPr/>
          </p:nvGrpSpPr>
          <p:grpSpPr bwMode="auto">
            <a:xfrm>
              <a:off x="6140917" y="4608091"/>
              <a:ext cx="1752599" cy="998670"/>
              <a:chOff x="5665113" y="1458899"/>
              <a:chExt cx="1752678" cy="998652"/>
            </a:xfrm>
          </p:grpSpPr>
          <p:sp>
            <p:nvSpPr>
              <p:cNvPr id="52" name="Flowchart: Document 11"/>
              <p:cNvSpPr>
                <a:spLocks noChangeArrowheads="1"/>
              </p:cNvSpPr>
              <p:nvPr/>
            </p:nvSpPr>
            <p:spPr bwMode="auto">
              <a:xfrm>
                <a:off x="5911474" y="1754723"/>
                <a:ext cx="1303289" cy="702828"/>
              </a:xfrm>
              <a:prstGeom prst="flowChartDocument">
                <a:avLst/>
              </a:prstGeom>
              <a:solidFill>
                <a:srgbClr val="66FF99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3" name="TextBox 12"/>
              <p:cNvSpPr txBox="1">
                <a:spLocks noChangeArrowheads="1"/>
              </p:cNvSpPr>
              <p:nvPr/>
            </p:nvSpPr>
            <p:spPr bwMode="auto">
              <a:xfrm>
                <a:off x="5665113" y="1458899"/>
                <a:ext cx="1752678" cy="338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 dirty="0"/>
                  <a:t>Executable code</a:t>
                </a:r>
                <a:endParaRPr lang="en-SG" sz="1600" i="1" dirty="0"/>
              </a:p>
            </p:txBody>
          </p:sp>
          <p:sp>
            <p:nvSpPr>
              <p:cNvPr id="54" name="TextBox 13"/>
              <p:cNvSpPr txBox="1">
                <a:spLocks noChangeArrowheads="1"/>
              </p:cNvSpPr>
              <p:nvPr/>
            </p:nvSpPr>
            <p:spPr bwMode="auto">
              <a:xfrm>
                <a:off x="5907560" y="1853842"/>
                <a:ext cx="1303290" cy="338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err="1"/>
                  <a:t>a.out</a:t>
                </a:r>
                <a:endParaRPr lang="en-SG" sz="1600" dirty="0"/>
              </a:p>
            </p:txBody>
          </p:sp>
        </p:grpSp>
        <p:grpSp>
          <p:nvGrpSpPr>
            <p:cNvPr id="55" name="Group 35"/>
            <p:cNvGrpSpPr>
              <a:grpSpLocks/>
            </p:cNvGrpSpPr>
            <p:nvPr/>
          </p:nvGrpSpPr>
          <p:grpSpPr bwMode="auto">
            <a:xfrm>
              <a:off x="2441695" y="4748812"/>
              <a:ext cx="1758590" cy="847263"/>
              <a:chOff x="2533095" y="1562470"/>
              <a:chExt cx="1387903" cy="578917"/>
            </a:xfrm>
          </p:grpSpPr>
          <p:sp>
            <p:nvSpPr>
              <p:cNvPr id="56" name="Rounded Rectangle 5"/>
              <p:cNvSpPr>
                <a:spLocks noChangeArrowheads="1"/>
              </p:cNvSpPr>
              <p:nvPr/>
            </p:nvSpPr>
            <p:spPr bwMode="auto">
              <a:xfrm>
                <a:off x="2533096" y="1562470"/>
                <a:ext cx="1387902" cy="578917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85000"/>
                </a:schemeClr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7" name="TextBox 6"/>
              <p:cNvSpPr txBox="1">
                <a:spLocks noChangeArrowheads="1"/>
              </p:cNvSpPr>
              <p:nvPr/>
            </p:nvSpPr>
            <p:spPr bwMode="auto">
              <a:xfrm>
                <a:off x="2533095" y="1615737"/>
                <a:ext cx="1387902" cy="273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Compile</a:t>
                </a:r>
                <a:endParaRPr lang="en-SG" sz="2000" dirty="0"/>
              </a:p>
            </p:txBody>
          </p:sp>
          <p:sp>
            <p:nvSpPr>
              <p:cNvPr id="58" name="TextBox 23"/>
              <p:cNvSpPr txBox="1">
                <a:spLocks noChangeArrowheads="1"/>
              </p:cNvSpPr>
              <p:nvPr/>
            </p:nvSpPr>
            <p:spPr bwMode="auto">
              <a:xfrm>
                <a:off x="2533096" y="1851843"/>
                <a:ext cx="1387902" cy="231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err="1"/>
                  <a:t>eg</a:t>
                </a:r>
                <a:r>
                  <a:rPr lang="en-US" sz="1600" dirty="0"/>
                  <a:t>: </a:t>
                </a:r>
                <a:r>
                  <a:rPr lang="en-US" sz="1600" dirty="0" err="1">
                    <a:solidFill>
                      <a:srgbClr val="C00000"/>
                    </a:solidFill>
                  </a:rPr>
                  <a:t>gcc</a:t>
                </a:r>
                <a:r>
                  <a:rPr 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sz="1600" dirty="0" err="1">
                    <a:solidFill>
                      <a:srgbClr val="C00000"/>
                    </a:solidFill>
                  </a:rPr>
                  <a:t>first.c</a:t>
                </a:r>
                <a:endParaRPr lang="en-SG" sz="1600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25600" name="Group 25599"/>
          <p:cNvGrpSpPr/>
          <p:nvPr/>
        </p:nvGrpSpPr>
        <p:grpSpPr>
          <a:xfrm>
            <a:off x="1857266" y="5644984"/>
            <a:ext cx="5877559" cy="931874"/>
            <a:chOff x="2445608" y="5644984"/>
            <a:chExt cx="5877559" cy="931874"/>
          </a:xfrm>
        </p:grpSpPr>
        <p:grpSp>
          <p:nvGrpSpPr>
            <p:cNvPr id="71" name="Group 38"/>
            <p:cNvGrpSpPr>
              <a:grpSpLocks/>
            </p:cNvGrpSpPr>
            <p:nvPr/>
          </p:nvGrpSpPr>
          <p:grpSpPr bwMode="auto">
            <a:xfrm>
              <a:off x="4416867" y="5856722"/>
              <a:ext cx="1068967" cy="547994"/>
              <a:chOff x="4360415" y="1590583"/>
              <a:chExt cx="1069015" cy="547984"/>
            </a:xfrm>
          </p:grpSpPr>
          <p:sp>
            <p:nvSpPr>
              <p:cNvPr id="72" name="Right Arrow 8"/>
              <p:cNvSpPr>
                <a:spLocks noChangeArrowheads="1"/>
              </p:cNvSpPr>
              <p:nvPr/>
            </p:nvSpPr>
            <p:spPr bwMode="auto">
              <a:xfrm>
                <a:off x="4456719" y="1887080"/>
                <a:ext cx="972711" cy="251487"/>
              </a:xfrm>
              <a:prstGeom prst="rightArrow">
                <a:avLst>
                  <a:gd name="adj1" fmla="val 50000"/>
                  <a:gd name="adj2" fmla="val 49998"/>
                </a:avLst>
              </a:prstGeom>
              <a:solidFill>
                <a:srgbClr val="FFCCFF"/>
              </a:solidFill>
              <a:ln w="12700" cap="sq" algn="ctr">
                <a:solidFill>
                  <a:srgbClr val="7030A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73" name="TextBox 9"/>
              <p:cNvSpPr txBox="1">
                <a:spLocks noChangeArrowheads="1"/>
              </p:cNvSpPr>
              <p:nvPr/>
            </p:nvSpPr>
            <p:spPr bwMode="auto">
              <a:xfrm>
                <a:off x="4360415" y="1590583"/>
                <a:ext cx="1069015" cy="338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 dirty="0"/>
                  <a:t>produces</a:t>
                </a:r>
                <a:endParaRPr lang="en-SG" sz="1600" i="1" dirty="0"/>
              </a:p>
            </p:txBody>
          </p:sp>
        </p:grpSp>
        <p:grpSp>
          <p:nvGrpSpPr>
            <p:cNvPr id="74" name="Group 35"/>
            <p:cNvGrpSpPr>
              <a:grpSpLocks/>
            </p:cNvGrpSpPr>
            <p:nvPr/>
          </p:nvGrpSpPr>
          <p:grpSpPr bwMode="auto">
            <a:xfrm>
              <a:off x="2445608" y="5729595"/>
              <a:ext cx="1758590" cy="847263"/>
              <a:chOff x="2533095" y="1562470"/>
              <a:chExt cx="1387903" cy="578917"/>
            </a:xfrm>
          </p:grpSpPr>
          <p:sp>
            <p:nvSpPr>
              <p:cNvPr id="75" name="Rounded Rectangle 5"/>
              <p:cNvSpPr>
                <a:spLocks noChangeArrowheads="1"/>
              </p:cNvSpPr>
              <p:nvPr/>
            </p:nvSpPr>
            <p:spPr bwMode="auto">
              <a:xfrm>
                <a:off x="2533096" y="1562470"/>
                <a:ext cx="1387902" cy="578917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85000"/>
                </a:schemeClr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76" name="TextBox 6"/>
              <p:cNvSpPr txBox="1">
                <a:spLocks noChangeArrowheads="1"/>
              </p:cNvSpPr>
              <p:nvPr/>
            </p:nvSpPr>
            <p:spPr bwMode="auto">
              <a:xfrm>
                <a:off x="2533095" y="1615737"/>
                <a:ext cx="1387902" cy="273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/>
                  <a:t>Execute</a:t>
                </a:r>
                <a:endParaRPr lang="en-SG" sz="2000" dirty="0"/>
              </a:p>
            </p:txBody>
          </p:sp>
          <p:sp>
            <p:nvSpPr>
              <p:cNvPr id="77" name="TextBox 23"/>
              <p:cNvSpPr txBox="1">
                <a:spLocks noChangeArrowheads="1"/>
              </p:cNvSpPr>
              <p:nvPr/>
            </p:nvSpPr>
            <p:spPr bwMode="auto">
              <a:xfrm>
                <a:off x="2533096" y="1851843"/>
                <a:ext cx="1387902" cy="231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err="1"/>
                  <a:t>eg</a:t>
                </a:r>
                <a:r>
                  <a:rPr lang="en-US" sz="1600" dirty="0"/>
                  <a:t>: </a:t>
                </a:r>
                <a:r>
                  <a:rPr lang="en-US" sz="1600" dirty="0" err="1">
                    <a:solidFill>
                      <a:srgbClr val="C00000"/>
                    </a:solidFill>
                  </a:rPr>
                  <a:t>a.out</a:t>
                </a:r>
                <a:endParaRPr lang="en-SG" sz="16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5711266" y="5644984"/>
              <a:ext cx="2611901" cy="902727"/>
              <a:chOff x="5711266" y="5703278"/>
              <a:chExt cx="2611901" cy="902727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5711266" y="6007608"/>
                <a:ext cx="2611901" cy="598397"/>
                <a:chOff x="7958667" y="5008364"/>
                <a:chExt cx="2611901" cy="598397"/>
              </a:xfrm>
            </p:grpSpPr>
            <p:sp>
              <p:nvSpPr>
                <p:cNvPr id="65" name="Rounded Rectangle 32"/>
                <p:cNvSpPr>
                  <a:spLocks noChangeArrowheads="1"/>
                </p:cNvSpPr>
                <p:nvPr/>
              </p:nvSpPr>
              <p:spPr bwMode="auto">
                <a:xfrm>
                  <a:off x="7958667" y="5008364"/>
                  <a:ext cx="2611901" cy="59839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0000"/>
                </a:solidFill>
                <a:ln w="12700" cap="sq" algn="ctr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SG"/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 bwMode="auto">
                <a:xfrm>
                  <a:off x="8034867" y="5153673"/>
                  <a:ext cx="246380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400" b="1" dirty="0">
                      <a:solidFill>
                        <a:schemeClr val="bg1">
                          <a:lumMod val="95000"/>
                        </a:schemeClr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The value of c is 3.</a:t>
                  </a:r>
                  <a:endParaRPr lang="en-SG" sz="1400" b="1" dirty="0">
                    <a:solidFill>
                      <a:schemeClr val="bg1">
                        <a:lumMod val="9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  <p:sp>
            <p:nvSpPr>
              <p:cNvPr id="78" name="TextBox 12"/>
              <p:cNvSpPr txBox="1">
                <a:spLocks noChangeArrowheads="1"/>
              </p:cNvSpPr>
              <p:nvPr/>
            </p:nvSpPr>
            <p:spPr bwMode="auto">
              <a:xfrm>
                <a:off x="6140917" y="5703278"/>
                <a:ext cx="175259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 dirty="0"/>
                  <a:t>Program output</a:t>
                </a:r>
                <a:endParaRPr lang="en-SG" sz="1600" i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88044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[Rectangle 2]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File Transfer (1/2)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5604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Unit2</a:t>
            </a:r>
            <a:r>
              <a:rPr dirty="0"/>
              <a:t> - </a:t>
            </a:r>
            <a:fld id="{24D17162-63A3-49DC-92B1-933428BCC85F}" type="slidenum">
              <a:rPr smtClean="0"/>
              <a:pPr>
                <a:defRPr/>
              </a:pPr>
              <a:t>37</a:t>
            </a:fld>
            <a:endParaRPr dirty="0"/>
          </a:p>
        </p:txBody>
      </p:sp>
      <p:sp>
        <p:nvSpPr>
          <p:cNvPr id="14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15" name="HighlightTextShape201406241503265130"/>
          <p:cNvSpPr>
            <a:spLocks noChangeArrowheads="1"/>
          </p:cNvSpPr>
          <p:nvPr/>
        </p:nvSpPr>
        <p:spPr bwMode="auto">
          <a:xfrm>
            <a:off x="573206" y="1219199"/>
            <a:ext cx="8138994" cy="794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To transfer files between your </a:t>
            </a:r>
            <a:r>
              <a:rPr lang="en-US" sz="2000" dirty="0" err="1"/>
              <a:t>sunfire</a:t>
            </a:r>
            <a:r>
              <a:rPr lang="en-US" sz="2000" dirty="0"/>
              <a:t> account and your local computer, click on the </a:t>
            </a:r>
            <a:r>
              <a:rPr lang="en-US" sz="2000" dirty="0">
                <a:solidFill>
                  <a:srgbClr val="0000FF"/>
                </a:solidFill>
              </a:rPr>
              <a:t>SSH Secure File Transfer </a:t>
            </a:r>
            <a:r>
              <a:rPr lang="en-US" sz="2000" dirty="0"/>
              <a:t>icon 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076" y="2013995"/>
            <a:ext cx="6238754" cy="4462954"/>
          </a:xfrm>
          <a:prstGeom prst="rect">
            <a:avLst/>
          </a:prstGeom>
        </p:spPr>
      </p:pic>
      <p:cxnSp>
        <p:nvCxnSpPr>
          <p:cNvPr id="4" name="[Straight Arrow Connector 3]"/>
          <p:cNvCxnSpPr/>
          <p:nvPr/>
        </p:nvCxnSpPr>
        <p:spPr>
          <a:xfrm flipH="1">
            <a:off x="3854370" y="1863524"/>
            <a:ext cx="1319514" cy="509286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3351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[Rectangle 2]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File Transfer (2/2)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5604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Unit2</a:t>
            </a:r>
            <a:r>
              <a:rPr dirty="0"/>
              <a:t> - </a:t>
            </a:r>
            <a:fld id="{24D17162-63A3-49DC-92B1-933428BCC85F}" type="slidenum">
              <a:rPr smtClean="0"/>
              <a:pPr>
                <a:defRPr/>
              </a:pPr>
              <a:t>38</a:t>
            </a:fld>
            <a:endParaRPr dirty="0"/>
          </a:p>
        </p:txBody>
      </p:sp>
      <p:sp>
        <p:nvSpPr>
          <p:cNvPr id="14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15" name="HighlightTextShape201406241503265130"/>
          <p:cNvSpPr>
            <a:spLocks noChangeArrowheads="1"/>
          </p:cNvSpPr>
          <p:nvPr/>
        </p:nvSpPr>
        <p:spPr bwMode="auto">
          <a:xfrm>
            <a:off x="573206" y="1219199"/>
            <a:ext cx="8138994" cy="1151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Left: your local machine; right: </a:t>
            </a:r>
            <a:r>
              <a:rPr lang="en-US" sz="2000" dirty="0" err="1"/>
              <a:t>sunfire</a:t>
            </a:r>
            <a:endParaRPr lang="en-US" sz="2000" dirty="0"/>
          </a:p>
          <a:p>
            <a:pPr marL="342900" indent="-342900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Choose the format: </a:t>
            </a:r>
            <a:r>
              <a:rPr lang="en-US" sz="2000" dirty="0">
                <a:solidFill>
                  <a:srgbClr val="0000FF"/>
                </a:solidFill>
              </a:rPr>
              <a:t>ASCII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00FF"/>
                </a:solidFill>
              </a:rPr>
              <a:t>Binary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0000FF"/>
                </a:solidFill>
              </a:rPr>
              <a:t>Auto</a:t>
            </a:r>
          </a:p>
          <a:p>
            <a:pPr marL="342900" indent="-342900">
              <a:spcBef>
                <a:spcPts val="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Click on file(s) to transfer, and drag to the destination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33" y="2241175"/>
            <a:ext cx="6248400" cy="44698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933" y="1513004"/>
            <a:ext cx="821267" cy="32850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004733" y="2573867"/>
            <a:ext cx="524934" cy="245533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[Straight Arrow Connector 3]"/>
          <p:cNvCxnSpPr>
            <a:endCxn id="6" idx="1"/>
          </p:cNvCxnSpPr>
          <p:nvPr/>
        </p:nvCxnSpPr>
        <p:spPr>
          <a:xfrm>
            <a:off x="3166533" y="1863524"/>
            <a:ext cx="915075" cy="7463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5245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[Rectangle 2]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Using Samba Service (1/3)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5604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Unit2</a:t>
            </a:r>
            <a:r>
              <a:rPr dirty="0"/>
              <a:t> - </a:t>
            </a:r>
            <a:fld id="{24D17162-63A3-49DC-92B1-933428BCC85F}" type="slidenum">
              <a:rPr smtClean="0"/>
              <a:pPr>
                <a:defRPr/>
              </a:pPr>
              <a:t>39</a:t>
            </a:fld>
            <a:endParaRPr dirty="0"/>
          </a:p>
        </p:txBody>
      </p:sp>
      <p:sp>
        <p:nvSpPr>
          <p:cNvPr id="14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15" name="HighlightTextShape201406241503265130"/>
          <p:cNvSpPr>
            <a:spLocks noChangeArrowheads="1"/>
          </p:cNvSpPr>
          <p:nvPr/>
        </p:nvSpPr>
        <p:spPr bwMode="auto">
          <a:xfrm>
            <a:off x="573206" y="1219199"/>
            <a:ext cx="7808794" cy="5263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/>
              <a:t>Samba service allows you to access your </a:t>
            </a:r>
            <a:r>
              <a:rPr lang="en-US" sz="2400" dirty="0" err="1"/>
              <a:t>sunfire</a:t>
            </a:r>
            <a:r>
              <a:rPr lang="en-US" sz="2400" dirty="0"/>
              <a:t> account directory on Windows </a:t>
            </a:r>
            <a:r>
              <a:rPr lang="en-US" sz="2400" dirty="0">
                <a:solidFill>
                  <a:srgbClr val="0000FF"/>
                </a:solidFill>
              </a:rPr>
              <a:t>when you are connected to the </a:t>
            </a:r>
            <a:r>
              <a:rPr lang="en-US" sz="2400" dirty="0" err="1">
                <a:solidFill>
                  <a:srgbClr val="0000FF"/>
                </a:solidFill>
              </a:rPr>
              <a:t>SoC</a:t>
            </a:r>
            <a:r>
              <a:rPr lang="en-US" sz="2400" dirty="0">
                <a:solidFill>
                  <a:srgbClr val="0000FF"/>
                </a:solidFill>
              </a:rPr>
              <a:t> network (directly or via VPN).</a:t>
            </a:r>
          </a:p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endParaRPr lang="en-US" sz="1000" dirty="0"/>
          </a:p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/>
              <a:t>Enable this service at the following URL </a:t>
            </a:r>
            <a:r>
              <a:rPr lang="en-US" sz="2000" dirty="0">
                <a:hlinkClick r:id="rId3"/>
              </a:rPr>
              <a:t>https://mysoc.nus.edu.sg/~myacct/services.cgi</a:t>
            </a:r>
            <a:endParaRPr lang="en-US" sz="2000" dirty="0"/>
          </a:p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endParaRPr lang="en-US" sz="1050" dirty="0"/>
          </a:p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/>
              <a:t>Open a command prompt on Windows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Click on the Start button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Type “</a:t>
            </a:r>
            <a:r>
              <a:rPr lang="en-US" sz="2000" dirty="0" err="1"/>
              <a:t>cmd</a:t>
            </a:r>
            <a:r>
              <a:rPr lang="en-US" sz="2000" dirty="0"/>
              <a:t>” in the search box, and </a:t>
            </a:r>
            <a:br>
              <a:rPr lang="en-US" sz="2000" dirty="0"/>
            </a:br>
            <a:r>
              <a:rPr lang="en-US" sz="2000" dirty="0"/>
              <a:t>press Enter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171" y="4497713"/>
            <a:ext cx="2247900" cy="13239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8464437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HighlightBulletsSlide2014062315075436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PTLabsHighlightBackgroundShape201406231507543871"/>
          <p:cNvSpPr/>
          <p:nvPr>
            <p:custDataLst>
              <p:tags r:id="rId1"/>
            </p:custDataLst>
          </p:nvPr>
        </p:nvSpPr>
        <p:spPr>
          <a:xfrm>
            <a:off x="1552319" y="5363888"/>
            <a:ext cx="5754688" cy="670560"/>
          </a:xfrm>
          <a:prstGeom prst="roundRect">
            <a:avLst>
              <a:gd name="adj" fmla="val 25000"/>
            </a:avLst>
          </a:prstGeom>
          <a:solidFill>
            <a:srgbClr val="FFFF00">
              <a:alpha val="50000"/>
            </a:srgbClr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PTLabsHighlightBackgroundShape201406231507543841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1095119" y="4193456"/>
            <a:ext cx="6527800" cy="1170432"/>
          </a:xfrm>
          <a:prstGeom prst="roundRect">
            <a:avLst>
              <a:gd name="adj" fmla="val 25000"/>
            </a:avLst>
          </a:prstGeom>
          <a:solidFill>
            <a:srgbClr val="FFFF00">
              <a:alpha val="50000"/>
            </a:srgbClr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PTLabsHighlightBackgroundShape201406231507543821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095119" y="3388784"/>
            <a:ext cx="6611938" cy="804672"/>
          </a:xfrm>
          <a:prstGeom prst="roundRect">
            <a:avLst>
              <a:gd name="adj" fmla="val 25000"/>
            </a:avLst>
          </a:prstGeom>
          <a:solidFill>
            <a:srgbClr val="FFFF00">
              <a:alpha val="50000"/>
            </a:srgbClr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PTLabsHighlightBackgroundShape201406231507543791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1095119" y="2949872"/>
            <a:ext cx="6646863" cy="438912"/>
          </a:xfrm>
          <a:prstGeom prst="roundRect">
            <a:avLst>
              <a:gd name="adj" fmla="val 25000"/>
            </a:avLst>
          </a:prstGeom>
          <a:solidFill>
            <a:srgbClr val="FFFF00">
              <a:alpha val="50000"/>
            </a:srgbClr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PTLabsHighlightBackgroundShape201406231507543761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1095119" y="2510960"/>
            <a:ext cx="5698173" cy="438912"/>
          </a:xfrm>
          <a:prstGeom prst="roundRect">
            <a:avLst>
              <a:gd name="adj" fmla="val 25000"/>
            </a:avLst>
          </a:prstGeom>
          <a:solidFill>
            <a:srgbClr val="FFFF00">
              <a:alpha val="50000"/>
            </a:srgbClr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PTLabsHighlightBackgroundShape201406231507543731"/>
          <p:cNvSpPr>
            <a:spLocks/>
          </p:cNvSpPr>
          <p:nvPr>
            <p:custDataLst>
              <p:tags r:id="rId6"/>
            </p:custDataLst>
          </p:nvPr>
        </p:nvSpPr>
        <p:spPr>
          <a:xfrm>
            <a:off x="1095119" y="2072048"/>
            <a:ext cx="6564313" cy="438912"/>
          </a:xfrm>
          <a:prstGeom prst="roundRect">
            <a:avLst>
              <a:gd name="adj" fmla="val 25000"/>
            </a:avLst>
          </a:prstGeom>
          <a:solidFill>
            <a:srgbClr val="FFFF00">
              <a:alpha val="50000"/>
            </a:srgbClr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PTLabsHighlightBackgroundShape201406231507543701"/>
          <p:cNvSpPr>
            <a:spLocks/>
          </p:cNvSpPr>
          <p:nvPr>
            <p:custDataLst>
              <p:tags r:id="rId7"/>
            </p:custDataLst>
          </p:nvPr>
        </p:nvSpPr>
        <p:spPr>
          <a:xfrm>
            <a:off x="1095119" y="1340528"/>
            <a:ext cx="6597650" cy="731520"/>
          </a:xfrm>
          <a:prstGeom prst="roundRect">
            <a:avLst>
              <a:gd name="adj" fmla="val 25000"/>
            </a:avLst>
          </a:prstGeom>
          <a:solidFill>
            <a:srgbClr val="FFFF00">
              <a:alpha val="50000"/>
            </a:srgbClr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Translation of Programs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0485" name="Footer Placeholder 7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Unit2 - </a:t>
            </a:r>
            <a:fld id="{F7EC234A-9094-4BB8-9EA4-75ECDA8A365B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20483" name="HighlightBackgroundShape39c82d74-5ecc-415a-99e0-f743c71e00ae"/>
          <p:cNvSpPr>
            <a:spLocks noChangeArrowheads="1"/>
          </p:cNvSpPr>
          <p:nvPr/>
        </p:nvSpPr>
        <p:spPr bwMode="auto">
          <a:xfrm>
            <a:off x="660779" y="1294808"/>
            <a:ext cx="7543800" cy="484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/>
              <a:t>High-level language programs (eg: C) cannot be executed directly by the computer</a:t>
            </a:r>
            <a:endParaRPr lang="en-US" sz="2000"/>
          </a:p>
          <a:p>
            <a:pPr marL="342900" indent="-342900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/>
              <a:t>Require a translation process called </a:t>
            </a:r>
            <a:r>
              <a:rPr lang="en-US" sz="2400">
                <a:solidFill>
                  <a:srgbClr val="C00000"/>
                </a:solidFill>
              </a:rPr>
              <a:t>compilation</a:t>
            </a:r>
          </a:p>
          <a:p>
            <a:pPr marL="342900" indent="-342900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/>
              <a:t>A special program called </a:t>
            </a:r>
            <a:r>
              <a:rPr lang="en-US" sz="2400">
                <a:solidFill>
                  <a:srgbClr val="C00000"/>
                </a:solidFill>
              </a:rPr>
              <a:t>compiler</a:t>
            </a:r>
            <a:r>
              <a:rPr lang="en-US" sz="2400"/>
              <a:t> is used</a:t>
            </a:r>
          </a:p>
          <a:p>
            <a:pPr marL="342900" indent="-342900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/>
              <a:t>The original C program is called the </a:t>
            </a:r>
            <a:r>
              <a:rPr lang="en-US" sz="2400">
                <a:solidFill>
                  <a:srgbClr val="C00000"/>
                </a:solidFill>
              </a:rPr>
              <a:t>source code</a:t>
            </a:r>
          </a:p>
          <a:p>
            <a:pPr marL="342900" indent="-342900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/>
              <a:t>The compiled program is the </a:t>
            </a:r>
            <a:r>
              <a:rPr lang="en-US" sz="2400">
                <a:solidFill>
                  <a:srgbClr val="C00000"/>
                </a:solidFill>
              </a:rPr>
              <a:t>executable code </a:t>
            </a:r>
            <a:r>
              <a:rPr lang="en-US" sz="2400"/>
              <a:t>or </a:t>
            </a:r>
            <a:r>
              <a:rPr lang="en-US" sz="2400">
                <a:solidFill>
                  <a:srgbClr val="C00000"/>
                </a:solidFill>
              </a:rPr>
              <a:t>machine code</a:t>
            </a:r>
          </a:p>
          <a:p>
            <a:pPr marL="342900" indent="-342900">
              <a:spcBef>
                <a:spcPct val="200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/>
              <a:t>In general, executable codes generated on a certain machine </a:t>
            </a:r>
            <a:r>
              <a:rPr lang="en-US" sz="2400" u="sng"/>
              <a:t>cannot</a:t>
            </a:r>
            <a:r>
              <a:rPr lang="en-US" sz="2400"/>
              <a:t> be executed on another machine with a different architecture</a:t>
            </a:r>
          </a:p>
          <a:p>
            <a:pPr marL="800100" lvl="1" indent="-34290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/>
              <a:t>The source code needs to be compiled on the new machine</a:t>
            </a:r>
          </a:p>
        </p:txBody>
      </p:sp>
      <p:sp>
        <p:nvSpPr>
          <p:cNvPr id="7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</p:spTree>
    <p:extLst>
      <p:ext uri="{BB962C8B-B14F-4D97-AF65-F5344CB8AC3E}">
        <p14:creationId xmlns:p14="http://schemas.microsoft.com/office/powerpoint/2010/main" val="31132687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09114583 0.04266667 -0.0009114583 0.04266667 -0.001822917 0.08533334 E" pathEditMode="relative" ptsTypes="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99495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2368054 0.032 -0.02368054 0.032 -0.04736108 0.064 E" pathEditMode="relative" ptsTypes="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86805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2593748 0.03200001 0.02593748 0.03200001 0.05187497 0.06400003 E" pathEditMode="relative" ptsTypes="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16649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09548611 0.04533331 -0.0009548611 0.04533331 -0.001909722 0.09066662 E" pathEditMode="relative" ptsTypes="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99475" y="183333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2300347 0.07200001 -0.002300347 0.07200001 -0.004600694 0.144 E" pathEditMode="relative" ptsTypes="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98727" y="145455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3862847 0.06711112 0.003862847 0.06711112 0.007725694 0.1342222 E" pathEditMode="relative" ptsTypes="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88157" y="57292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23" grpId="1" animBg="1"/>
      <p:bldP spid="23" grpId="2" animBg="1"/>
      <p:bldP spid="23" grpId="3" animBg="1"/>
      <p:bldP spid="22" grpId="0" animBg="1"/>
      <p:bldP spid="22" grpId="1" animBg="1"/>
      <p:bldP spid="22" grpId="2" animBg="1"/>
      <p:bldP spid="22" grpId="3" animBg="1"/>
      <p:bldP spid="21" grpId="0" animBg="1"/>
      <p:bldP spid="21" grpId="1" animBg="1"/>
      <p:bldP spid="21" grpId="2" animBg="1"/>
      <p:bldP spid="21" grpId="3" animBg="1"/>
      <p:bldP spid="20" grpId="0" animBg="1"/>
      <p:bldP spid="20" grpId="1" animBg="1"/>
      <p:bldP spid="20" grpId="2" animBg="1"/>
      <p:bldP spid="20" grpId="3" animBg="1"/>
      <p:bldP spid="19" grpId="0" animBg="1"/>
      <p:bldP spid="19" grpId="1" animBg="1"/>
      <p:bldP spid="19" grpId="2" animBg="1"/>
      <p:bldP spid="19" grpId="3" animBg="1"/>
      <p:bldP spid="18" grpId="0" animBg="1"/>
      <p:bldP spid="18" grpId="1" animBg="1"/>
      <p:bldP spid="18" grpId="2" animBg="1"/>
      <p:bldP spid="18" grpId="3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[Rectangle 2]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>
                <a:solidFill>
                  <a:srgbClr val="0000FF"/>
                </a:solidFill>
              </a:rPr>
              <a:t>Using</a:t>
            </a:r>
            <a:r>
              <a:rPr lang="en-GB" sz="4000" dirty="0">
                <a:solidFill>
                  <a:srgbClr val="0000FF"/>
                </a:solidFill>
              </a:rPr>
              <a:t> Samba Service (2/3)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5604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Unit2</a:t>
            </a:r>
            <a:r>
              <a:rPr dirty="0"/>
              <a:t> - </a:t>
            </a:r>
            <a:fld id="{24D17162-63A3-49DC-92B1-933428BCC85F}" type="slidenum">
              <a:rPr smtClean="0"/>
              <a:pPr>
                <a:defRPr/>
              </a:pPr>
              <a:t>40</a:t>
            </a:fld>
            <a:endParaRPr dirty="0"/>
          </a:p>
        </p:txBody>
      </p:sp>
      <p:sp>
        <p:nvSpPr>
          <p:cNvPr id="14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15" name="HighlightTextShape201406241503265130"/>
          <p:cNvSpPr>
            <a:spLocks noChangeArrowheads="1"/>
          </p:cNvSpPr>
          <p:nvPr/>
        </p:nvSpPr>
        <p:spPr bwMode="auto">
          <a:xfrm>
            <a:off x="573206" y="1219199"/>
            <a:ext cx="7808794" cy="5263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/>
              <a:t>Type in the following command</a:t>
            </a:r>
          </a:p>
          <a:p>
            <a:pPr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</a:pPr>
            <a:r>
              <a:rPr lang="en-US" sz="2400" dirty="0">
                <a:solidFill>
                  <a:srgbClr val="C00000"/>
                </a:solidFill>
              </a:rPr>
              <a:t>    </a:t>
            </a:r>
            <a:r>
              <a:rPr lang="en-US" sz="2000" dirty="0">
                <a:solidFill>
                  <a:srgbClr val="C00000"/>
                </a:solidFill>
              </a:rPr>
              <a:t>net use &lt;drive&gt; \\stusambahost\&lt;UNIX id&gt;</a:t>
            </a:r>
          </a:p>
          <a:p>
            <a:pPr marL="1257300" lvl="2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Replace &lt;drive&gt; with a drive letter of your choice</a:t>
            </a:r>
          </a:p>
          <a:p>
            <a:pPr marL="1257300" lvl="2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Replace &lt;UNIX id&gt; with your UNIX id</a:t>
            </a:r>
          </a:p>
          <a:p>
            <a:pPr marL="1257300" lvl="2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Example: </a:t>
            </a:r>
            <a:r>
              <a:rPr lang="en-US" sz="2000" dirty="0">
                <a:solidFill>
                  <a:srgbClr val="C00000"/>
                </a:solidFill>
              </a:rPr>
              <a:t>net use Z: \\stusambahost\happytan</a:t>
            </a:r>
          </a:p>
          <a:p>
            <a:pPr marL="1257300" lvl="2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Login with your NUSNET account when prompted</a:t>
            </a:r>
          </a:p>
          <a:p>
            <a:pPr marL="1714500" lvl="3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Username: </a:t>
            </a:r>
            <a:r>
              <a:rPr lang="en-US" sz="2000" dirty="0" err="1"/>
              <a:t>nusstu</a:t>
            </a:r>
            <a:r>
              <a:rPr lang="en-US" sz="2000" dirty="0"/>
              <a:t>\&lt;NUSNET id&gt;</a:t>
            </a:r>
          </a:p>
          <a:p>
            <a:pPr marL="1714500" lvl="3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Password: &lt;NUSNET password&gt;</a:t>
            </a:r>
          </a:p>
          <a:p>
            <a:pPr marL="1257300" lvl="2" indent="-342900">
              <a:spcBef>
                <a:spcPts val="12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You will be able to access your </a:t>
            </a:r>
            <a:r>
              <a:rPr lang="en-US" sz="2000" dirty="0" err="1"/>
              <a:t>sunfire</a:t>
            </a:r>
            <a:r>
              <a:rPr lang="en-US" sz="2000" dirty="0"/>
              <a:t> account directory through the specified drive letter in Windows</a:t>
            </a:r>
          </a:p>
        </p:txBody>
      </p:sp>
    </p:spTree>
    <p:extLst>
      <p:ext uri="{BB962C8B-B14F-4D97-AF65-F5344CB8AC3E}">
        <p14:creationId xmlns:p14="http://schemas.microsoft.com/office/powerpoint/2010/main" val="417482087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[Rectangle 2]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>
                <a:solidFill>
                  <a:srgbClr val="0000FF"/>
                </a:solidFill>
              </a:rPr>
              <a:t>Using</a:t>
            </a:r>
            <a:r>
              <a:rPr lang="en-GB" sz="4000" dirty="0">
                <a:solidFill>
                  <a:srgbClr val="0000FF"/>
                </a:solidFill>
              </a:rPr>
              <a:t> Samba Service (</a:t>
            </a:r>
            <a:r>
              <a:rPr lang="en-GB" dirty="0">
                <a:solidFill>
                  <a:srgbClr val="0000FF"/>
                </a:solidFill>
              </a:rPr>
              <a:t>3</a:t>
            </a:r>
            <a:r>
              <a:rPr lang="en-GB" sz="4000" dirty="0">
                <a:solidFill>
                  <a:srgbClr val="0000FF"/>
                </a:solidFill>
              </a:rPr>
              <a:t>/3)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5604" name="Footer Placeholder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Unit2</a:t>
            </a:r>
            <a:r>
              <a:rPr dirty="0"/>
              <a:t> - </a:t>
            </a:r>
            <a:fld id="{24D17162-63A3-49DC-92B1-933428BCC85F}" type="slidenum">
              <a:rPr smtClean="0"/>
              <a:pPr>
                <a:defRPr/>
              </a:pPr>
              <a:t>41</a:t>
            </a:fld>
            <a:endParaRPr dirty="0"/>
          </a:p>
        </p:txBody>
      </p:sp>
      <p:sp>
        <p:nvSpPr>
          <p:cNvPr id="14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15" name="HighlightTextShape201406241503265130"/>
          <p:cNvSpPr>
            <a:spLocks noChangeArrowheads="1"/>
          </p:cNvSpPr>
          <p:nvPr/>
        </p:nvSpPr>
        <p:spPr bwMode="auto">
          <a:xfrm>
            <a:off x="573206" y="1219199"/>
            <a:ext cx="7808794" cy="5263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/>
              <a:t>If you are using your own PC,</a:t>
            </a:r>
          </a:p>
          <a:p>
            <a:pPr marL="1257300" lvl="2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Turn on </a:t>
            </a:r>
            <a:r>
              <a:rPr lang="en-US" sz="2000" dirty="0" err="1"/>
              <a:t>SoCVPN</a:t>
            </a:r>
            <a:r>
              <a:rPr lang="en-US" sz="2000" dirty="0"/>
              <a:t> @ </a:t>
            </a:r>
            <a:r>
              <a:rPr lang="en-US" sz="2000" dirty="0">
                <a:hlinkClick r:id="rId3"/>
              </a:rPr>
              <a:t>https://webvpn.comp.nus.edu.sg</a:t>
            </a:r>
            <a:r>
              <a:rPr lang="en-US" sz="2000" dirty="0"/>
              <a:t> using a non-Chrome browser (e.g., Firefox)</a:t>
            </a:r>
          </a:p>
          <a:p>
            <a:pPr marL="1257300" lvl="2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Use </a:t>
            </a:r>
            <a:r>
              <a:rPr lang="en-US" sz="2000" dirty="0">
                <a:solidFill>
                  <a:srgbClr val="C00000"/>
                </a:solidFill>
              </a:rPr>
              <a:t>stusambahost.comp.nus.edu.sg</a:t>
            </a:r>
            <a:r>
              <a:rPr lang="en-US" sz="2000" dirty="0"/>
              <a:t> in the </a:t>
            </a:r>
            <a:r>
              <a:rPr lang="en-US" sz="2000" dirty="0">
                <a:solidFill>
                  <a:srgbClr val="C00000"/>
                </a:solidFill>
              </a:rPr>
              <a:t>net use </a:t>
            </a:r>
            <a:r>
              <a:rPr lang="en-US" sz="2000" dirty="0"/>
              <a:t>command (instead of just </a:t>
            </a:r>
            <a:r>
              <a:rPr lang="en-US" sz="2000" dirty="0" err="1"/>
              <a:t>stusambahost</a:t>
            </a:r>
            <a:r>
              <a:rPr lang="en-US" sz="2000" dirty="0"/>
              <a:t>)</a:t>
            </a:r>
          </a:p>
          <a:p>
            <a:pPr lvl="2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</a:pPr>
            <a:endParaRPr lang="en-US" sz="2400" dirty="0"/>
          </a:p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/>
              <a:t>For a detailed user guide on Samba service, visit </a:t>
            </a:r>
            <a:r>
              <a:rPr lang="en-US" sz="2000" dirty="0">
                <a:hlinkClick r:id="rId4"/>
              </a:rPr>
              <a:t>https://docs.comp.nus.edu.sg/node/1663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66525337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HighlightBulletsSlide2014070110055543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PTLabsHighlightBackgroundShape201407011005556203"/>
          <p:cNvSpPr/>
          <p:nvPr>
            <p:custDataLst>
              <p:tags r:id="rId1"/>
            </p:custDataLst>
          </p:nvPr>
        </p:nvSpPr>
        <p:spPr>
          <a:xfrm>
            <a:off x="1464746" y="4861558"/>
            <a:ext cx="6238875" cy="807720"/>
          </a:xfrm>
          <a:prstGeom prst="roundRect">
            <a:avLst>
              <a:gd name="adj" fmla="val 25000"/>
            </a:avLst>
          </a:prstGeom>
          <a:solidFill>
            <a:srgbClr val="FFFF00">
              <a:alpha val="50000"/>
            </a:srgbClr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PTLabsHighlightBackgroundShape201407011005556163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1464746" y="4053838"/>
            <a:ext cx="5559425" cy="807720"/>
          </a:xfrm>
          <a:prstGeom prst="roundRect">
            <a:avLst>
              <a:gd name="adj" fmla="val 25000"/>
            </a:avLst>
          </a:prstGeom>
          <a:solidFill>
            <a:srgbClr val="FFFF00">
              <a:alpha val="50000"/>
            </a:srgbClr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PTLabsHighlightBackgroundShape201407011005556104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464746" y="3246118"/>
            <a:ext cx="5946775" cy="807720"/>
          </a:xfrm>
          <a:prstGeom prst="roundRect">
            <a:avLst>
              <a:gd name="adj" fmla="val 25000"/>
            </a:avLst>
          </a:prstGeom>
          <a:solidFill>
            <a:srgbClr val="FFFF00">
              <a:alpha val="50000"/>
            </a:srgbClr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PTLabsHighlightBackgroundShape201407011005556054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1464746" y="2438398"/>
            <a:ext cx="6491288" cy="807720"/>
          </a:xfrm>
          <a:prstGeom prst="roundRect">
            <a:avLst>
              <a:gd name="adj" fmla="val 25000"/>
            </a:avLst>
          </a:prstGeom>
          <a:solidFill>
            <a:srgbClr val="FFFF00">
              <a:alpha val="50000"/>
            </a:srgbClr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PTLabsHighlightBackgroundShape201407011005555994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1464746" y="1630678"/>
            <a:ext cx="5900738" cy="807720"/>
          </a:xfrm>
          <a:prstGeom prst="roundRect">
            <a:avLst>
              <a:gd name="adj" fmla="val 25000"/>
            </a:avLst>
          </a:prstGeom>
          <a:solidFill>
            <a:srgbClr val="FFFF00">
              <a:alpha val="50000"/>
            </a:srgbClr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PTLabsHighlightBackgroundShape201407011005555879"/>
          <p:cNvSpPr>
            <a:spLocks/>
          </p:cNvSpPr>
          <p:nvPr>
            <p:custDataLst>
              <p:tags r:id="rId6"/>
            </p:custDataLst>
          </p:nvPr>
        </p:nvSpPr>
        <p:spPr>
          <a:xfrm>
            <a:off x="1007546" y="1264918"/>
            <a:ext cx="2879725" cy="365760"/>
          </a:xfrm>
          <a:prstGeom prst="roundRect">
            <a:avLst>
              <a:gd name="adj" fmla="val 25000"/>
            </a:avLst>
          </a:prstGeom>
          <a:solidFill>
            <a:srgbClr val="FFFF00">
              <a:alpha val="50000"/>
            </a:srgbClr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2" name="[Rectangle 2]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>
                <a:solidFill>
                  <a:srgbClr val="0000FF"/>
                </a:solidFill>
              </a:rPr>
              <a:t>Summary</a:t>
            </a:r>
          </a:p>
        </p:txBody>
      </p:sp>
      <p:sp>
        <p:nvSpPr>
          <p:cNvPr id="25604" name="[Footer Placeholder 6]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9" name="[Slide Number Placeholder 8]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Unit2</a:t>
            </a:r>
            <a:r>
              <a:rPr dirty="0"/>
              <a:t> - </a:t>
            </a:r>
            <a:fld id="{24D17162-63A3-49DC-92B1-933428BCC85F}" type="slidenum">
              <a:rPr smtClean="0"/>
              <a:pPr>
                <a:defRPr/>
              </a:pPr>
              <a:t>42</a:t>
            </a:fld>
            <a:endParaRPr dirty="0"/>
          </a:p>
        </p:txBody>
      </p:sp>
      <p:sp>
        <p:nvSpPr>
          <p:cNvPr id="14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15" name="HighlightBackgroundShapeaf5f185e-8f45-488d-8b06-654e5a54da37"/>
          <p:cNvSpPr>
            <a:spLocks noChangeArrowheads="1"/>
          </p:cNvSpPr>
          <p:nvPr/>
        </p:nvSpPr>
        <p:spPr bwMode="auto">
          <a:xfrm>
            <a:off x="573206" y="1219198"/>
            <a:ext cx="7808794" cy="4656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/>
              <a:t>In this unit, you have</a:t>
            </a:r>
          </a:p>
          <a:p>
            <a:pPr marL="800100" lvl="1" indent="-3429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 err="1"/>
              <a:t>Familiarised</a:t>
            </a:r>
            <a:r>
              <a:rPr lang="en-US" sz="2400" dirty="0"/>
              <a:t> yourself with the </a:t>
            </a:r>
            <a:r>
              <a:rPr lang="en-US" sz="2400" dirty="0">
                <a:solidFill>
                  <a:srgbClr val="C00000"/>
                </a:solidFill>
              </a:rPr>
              <a:t>programming environment</a:t>
            </a:r>
          </a:p>
          <a:p>
            <a:pPr marL="800100" lvl="1" indent="-3429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/>
              <a:t>Accessed the </a:t>
            </a:r>
            <a:r>
              <a:rPr lang="en-US" sz="2400" dirty="0" err="1"/>
              <a:t>sunfire</a:t>
            </a:r>
            <a:r>
              <a:rPr lang="en-US" sz="2400" dirty="0"/>
              <a:t> system and learned some basic </a:t>
            </a:r>
            <a:r>
              <a:rPr lang="en-US" sz="2400" dirty="0">
                <a:solidFill>
                  <a:srgbClr val="C00000"/>
                </a:solidFill>
              </a:rPr>
              <a:t>UNIX commands</a:t>
            </a:r>
          </a:p>
          <a:p>
            <a:pPr marL="800100" lvl="1" indent="-3429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/>
              <a:t>Used the editor </a:t>
            </a:r>
            <a:r>
              <a:rPr lang="en-US" sz="2400" dirty="0">
                <a:solidFill>
                  <a:srgbClr val="C00000"/>
                </a:solidFill>
              </a:rPr>
              <a:t>vim</a:t>
            </a:r>
            <a:r>
              <a:rPr lang="en-US" sz="2400" dirty="0"/>
              <a:t> to create/modify your C programs</a:t>
            </a:r>
          </a:p>
          <a:p>
            <a:pPr marL="800100" lvl="1" indent="-3429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/>
              <a:t>Used the compiler </a:t>
            </a:r>
            <a:r>
              <a:rPr lang="en-US" sz="2400" dirty="0" err="1">
                <a:solidFill>
                  <a:srgbClr val="C00000"/>
                </a:solidFill>
              </a:rPr>
              <a:t>gcc</a:t>
            </a:r>
            <a:r>
              <a:rPr lang="en-US" sz="2400" dirty="0"/>
              <a:t> to compile your C programs</a:t>
            </a:r>
          </a:p>
          <a:p>
            <a:pPr marL="800100" lvl="1" indent="-3429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 err="1"/>
              <a:t>Familiarised</a:t>
            </a:r>
            <a:r>
              <a:rPr lang="en-US" sz="2400" dirty="0"/>
              <a:t> yourself with the </a:t>
            </a:r>
            <a:r>
              <a:rPr lang="en-US" sz="2400" dirty="0">
                <a:solidFill>
                  <a:srgbClr val="C00000"/>
                </a:solidFill>
              </a:rPr>
              <a:t>edit – compile – execute</a:t>
            </a:r>
            <a:r>
              <a:rPr lang="en-US" sz="2400" dirty="0"/>
              <a:t> process </a:t>
            </a:r>
          </a:p>
        </p:txBody>
      </p:sp>
    </p:spTree>
    <p:extLst>
      <p:ext uri="{BB962C8B-B14F-4D97-AF65-F5344CB8AC3E}">
        <p14:creationId xmlns:p14="http://schemas.microsoft.com/office/powerpoint/2010/main" val="15957020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075955 0.04277778 0.1075955 0.04277778 0.215191 0.08555555 E" pathEditMode="relative" ptsTypes="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204906" y="220833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614583 0.05888889 0.01614583 0.05888889 0.03229167 0.1177778 E" pathEditMode="relative" ptsTypes="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8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488717 0.05888888 -0.01488717 0.05888888 -0.02977435 0.1177778 E" pathEditMode="relative" ptsTypes="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91612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059028 0.05888887 -0.01059028 0.05888887 -0.02118056 0.1177777 E" pathEditMode="relative" ptsTypes="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3486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857639 0.05888889 0.01857639 0.05888889 0.03715278 0.1177778 E" pathEditMode="relative" ptsTypes="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2222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6" grpId="1" animBg="1"/>
      <p:bldP spid="6" grpId="2" animBg="1"/>
      <p:bldP spid="6" grpId="3" animBg="1"/>
      <p:bldP spid="5" grpId="0" animBg="1"/>
      <p:bldP spid="5" grpId="1" animBg="1"/>
      <p:bldP spid="5" grpId="2" animBg="1"/>
      <p:bldP spid="5" grpId="3" animBg="1"/>
      <p:bldP spid="4" grpId="0" animBg="1"/>
      <p:bldP spid="4" grpId="1" animBg="1"/>
      <p:bldP spid="4" grpId="2" animBg="1"/>
      <p:bldP spid="4" grpId="3" animBg="1"/>
      <p:bldP spid="3" grpId="0" animBg="1"/>
      <p:bldP spid="3" grpId="1" animBg="1"/>
      <p:bldP spid="3" grpId="2" animBg="1"/>
      <p:bldP spid="3" grpId="3" animBg="1"/>
      <p:bldP spid="2" grpId="0" animBg="1"/>
      <p:bldP spid="2" grpId="1" animBg="1"/>
      <p:bldP spid="2" grpId="2" animBg="1"/>
      <p:bldP spid="2" grpId="3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173163" y="2824163"/>
            <a:ext cx="6751637" cy="1143000"/>
          </a:xfrm>
        </p:spPr>
        <p:txBody>
          <a:bodyPr/>
          <a:lstStyle/>
          <a:p>
            <a:pPr algn="ctr" eaLnBrk="1" hangingPunct="1"/>
            <a:r>
              <a:rPr lang="en-GB" dirty="0">
                <a:solidFill>
                  <a:srgbClr val="9933FF"/>
                </a:solidFill>
                <a:latin typeface="+mn-lt"/>
              </a:rPr>
              <a:t>End of File</a:t>
            </a:r>
          </a:p>
        </p:txBody>
      </p:sp>
      <p:sp>
        <p:nvSpPr>
          <p:cNvPr id="3" name="[Slide Number Placeholder 8]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4" name="[Date Placeholder 3]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Unit2</a:t>
            </a:r>
            <a:r>
              <a:rPr dirty="0"/>
              <a:t> - </a:t>
            </a:r>
            <a:fld id="{24D17162-63A3-49DC-92B1-933428BCC85F}" type="slidenum">
              <a:rPr smtClean="0"/>
              <a:pPr>
                <a:defRPr/>
              </a:pPr>
              <a:t>43</a:t>
            </a:fld>
            <a:endParaRPr dirty="0"/>
          </a:p>
        </p:txBody>
      </p:sp>
      <p:sp>
        <p:nvSpPr>
          <p:cNvPr id="5" name="[Footer Placeholder 6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Ack2014062018243925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4" y="1600200"/>
            <a:ext cx="7536872" cy="48768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 (AY2019/20 Semester 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Unit2 - </a:t>
            </a:r>
            <a:fld id="{2E4790E1-2590-4AEE-892D-AB46A7688113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</p:spTree>
    <p:extLst>
      <p:ext uri="{BB962C8B-B14F-4D97-AF65-F5344CB8AC3E}">
        <p14:creationId xmlns:p14="http://schemas.microsoft.com/office/powerpoint/2010/main" val="262457745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HighlightBulletsSlide2014062409212003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The Edit, Compile and Execute Cycle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4582" name="[Footer Placeholder 41]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43" name="[Slide Number Placeholder 42]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Unit</a:t>
            </a:r>
            <a:r>
              <a:rPr lang="en-SG" dirty="0"/>
              <a:t>2</a:t>
            </a:r>
            <a:r>
              <a:rPr dirty="0"/>
              <a:t> - </a:t>
            </a:r>
            <a:fld id="{628B8346-B709-406B-887E-3E0CC6DA1327}" type="slidenum">
              <a:rPr smtClean="0"/>
              <a:pPr>
                <a:defRPr/>
              </a:pPr>
              <a:t>5</a:t>
            </a:fld>
            <a:endParaRPr dirty="0"/>
          </a:p>
        </p:txBody>
      </p:sp>
      <p:graphicFrame>
        <p:nvGraphicFramePr>
          <p:cNvPr id="2" name="[Diagram 1]"/>
          <p:cNvGraphicFramePr/>
          <p:nvPr>
            <p:extLst>
              <p:ext uri="{D42A27DB-BD31-4B8C-83A1-F6EECF244321}">
                <p14:modId xmlns:p14="http://schemas.microsoft.com/office/powerpoint/2010/main" val="3627277005"/>
              </p:ext>
            </p:extLst>
          </p:nvPr>
        </p:nvGraphicFramePr>
        <p:xfrm>
          <a:off x="1524000" y="1397000"/>
          <a:ext cx="6096000" cy="393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302933" y="53086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C00000"/>
                </a:solidFill>
              </a:rPr>
              <a:t>Process is iterative</a:t>
            </a:r>
          </a:p>
        </p:txBody>
      </p:sp>
      <p:sp>
        <p:nvSpPr>
          <p:cNvPr id="7" name="[Rectangular Callout 6]"/>
          <p:cNvSpPr/>
          <p:nvPr/>
        </p:nvSpPr>
        <p:spPr>
          <a:xfrm>
            <a:off x="584201" y="1693333"/>
            <a:ext cx="1651000" cy="1126067"/>
          </a:xfrm>
          <a:prstGeom prst="wedgeRectCallout">
            <a:avLst>
              <a:gd name="adj1" fmla="val 78493"/>
              <a:gd name="adj2" fmla="val 8741"/>
            </a:avLst>
          </a:prstGeom>
          <a:solidFill>
            <a:srgbClr val="FFFFCC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 an </a:t>
            </a:r>
            <a:r>
              <a:rPr lang="en-US" sz="1600" dirty="0">
                <a:solidFill>
                  <a:srgbClr val="C00000"/>
                </a:solidFill>
              </a:rPr>
              <a:t>editor </a:t>
            </a:r>
            <a:r>
              <a:rPr lang="en-US" sz="1600" dirty="0">
                <a:solidFill>
                  <a:schemeClr val="tx1"/>
                </a:solidFill>
              </a:rPr>
              <a:t>to create/modify the source code</a:t>
            </a:r>
          </a:p>
        </p:txBody>
      </p:sp>
      <p:sp>
        <p:nvSpPr>
          <p:cNvPr id="44" name="[Rectangular Callout 6]"/>
          <p:cNvSpPr/>
          <p:nvPr/>
        </p:nvSpPr>
        <p:spPr>
          <a:xfrm>
            <a:off x="7103533" y="1430866"/>
            <a:ext cx="1651000" cy="1126067"/>
          </a:xfrm>
          <a:prstGeom prst="wedgeRectCallout">
            <a:avLst>
              <a:gd name="adj1" fmla="val -71763"/>
              <a:gd name="adj2" fmla="val 43327"/>
            </a:avLst>
          </a:prstGeom>
          <a:solidFill>
            <a:srgbClr val="FFFFCC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 a </a:t>
            </a:r>
            <a:r>
              <a:rPr lang="en-US" sz="1600" dirty="0">
                <a:solidFill>
                  <a:srgbClr val="C00000"/>
                </a:solidFill>
              </a:rPr>
              <a:t>compiler </a:t>
            </a:r>
            <a:r>
              <a:rPr lang="en-US" sz="1600" dirty="0">
                <a:solidFill>
                  <a:schemeClr val="tx1"/>
                </a:solidFill>
              </a:rPr>
              <a:t>to translate the source code into executable</a:t>
            </a:r>
          </a:p>
        </p:txBody>
      </p:sp>
      <p:sp>
        <p:nvSpPr>
          <p:cNvPr id="45" name="[Rectangular Callout 6]"/>
          <p:cNvSpPr/>
          <p:nvPr/>
        </p:nvSpPr>
        <p:spPr>
          <a:xfrm>
            <a:off x="6079067" y="4089399"/>
            <a:ext cx="1651000" cy="1126067"/>
          </a:xfrm>
          <a:prstGeom prst="wedgeRectCallout">
            <a:avLst>
              <a:gd name="adj1" fmla="val -82532"/>
              <a:gd name="adj2" fmla="val 2726"/>
            </a:avLst>
          </a:prstGeom>
          <a:solidFill>
            <a:srgbClr val="FFFFCC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Execute/run </a:t>
            </a:r>
            <a:r>
              <a:rPr lang="en-US" sz="1600" dirty="0">
                <a:solidFill>
                  <a:schemeClr val="tx1"/>
                </a:solidFill>
              </a:rPr>
              <a:t>the executable code</a:t>
            </a:r>
          </a:p>
        </p:txBody>
      </p:sp>
      <p:sp>
        <p:nvSpPr>
          <p:cNvPr id="10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641600" y="2116667"/>
            <a:ext cx="1143000" cy="584200"/>
          </a:xfrm>
          <a:prstGeom prst="roundRect">
            <a:avLst/>
          </a:prstGeom>
          <a:solidFill>
            <a:srgbClr val="FFCC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775199" y="2116667"/>
            <a:ext cx="2040467" cy="584200"/>
          </a:xfrm>
          <a:prstGeom prst="roundRect">
            <a:avLst/>
          </a:prstGeom>
          <a:solidFill>
            <a:srgbClr val="FFCC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437466" y="4241801"/>
            <a:ext cx="2006601" cy="584200"/>
          </a:xfrm>
          <a:prstGeom prst="roundRect">
            <a:avLst/>
          </a:prstGeom>
          <a:solidFill>
            <a:srgbClr val="FFCC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44" grpId="0" animBg="1"/>
      <p:bldP spid="45" grpId="0" animBg="1"/>
      <p:bldP spid="3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Environment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 (AY2019/20 Semester 1)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Unit2 - </a:t>
            </a:r>
            <a:fld id="{2E4790E1-2590-4AEE-892D-AB46A768811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55310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Romance of the Three Kingdoms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 (AY2019/20 Semester 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Unit1 - </a:t>
            </a:r>
            <a:fld id="{2E4790E1-2590-4AEE-892D-AB46A768811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2050" name="Picture 2" descr="http://vignette1.wikia.nocookie.net/dynastywarriors/images/a/a4/Three_Kingdoms-Romance_of_The_Three_Kingdoms_XII.jpg/revision/latest?cb=201209141905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567" y="1702713"/>
            <a:ext cx="6347623" cy="47607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xploitpack.com/images/o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64"/>
          <a:stretch/>
        </p:blipFill>
        <p:spPr bwMode="auto">
          <a:xfrm>
            <a:off x="1559225" y="3487108"/>
            <a:ext cx="2417173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exploitpack.com/images/o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0" r="34300" b="5674"/>
          <a:stretch/>
        </p:blipFill>
        <p:spPr bwMode="auto">
          <a:xfrm>
            <a:off x="3195855" y="1836933"/>
            <a:ext cx="2450324" cy="224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exploitpack.com/images/o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1" r="66978"/>
          <a:stretch/>
        </p:blipFill>
        <p:spPr bwMode="auto">
          <a:xfrm>
            <a:off x="4969773" y="3968908"/>
            <a:ext cx="2359011" cy="218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</p:spTree>
    <p:extLst>
      <p:ext uri="{BB962C8B-B14F-4D97-AF65-F5344CB8AC3E}">
        <p14:creationId xmlns:p14="http://schemas.microsoft.com/office/powerpoint/2010/main" val="26636711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Romance of the Three Kingdoms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 (AY2019/20 Semester 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Unit1 - </a:t>
            </a:r>
            <a:fld id="{2E4790E1-2590-4AEE-892D-AB46A768811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2052" name="Picture 4" descr="http://exploitpack.com/images/o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64"/>
          <a:stretch/>
        </p:blipFill>
        <p:spPr bwMode="auto">
          <a:xfrm>
            <a:off x="1559225" y="3487108"/>
            <a:ext cx="2417173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</p:spTree>
    <p:extLst>
      <p:ext uri="{BB962C8B-B14F-4D97-AF65-F5344CB8AC3E}">
        <p14:creationId xmlns:p14="http://schemas.microsoft.com/office/powerpoint/2010/main" val="1776008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05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HighlightBulletsSlide2014062421103282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CS1010 Programming Environment (1/2)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4582" name="Footer Placeholder 41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CS1010 (AY2019/20 Semester 1)</a:t>
            </a: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Unit</a:t>
            </a:r>
            <a:r>
              <a:rPr lang="en-SG" dirty="0"/>
              <a:t>2</a:t>
            </a:r>
            <a:r>
              <a:rPr dirty="0"/>
              <a:t> - </a:t>
            </a:r>
            <a:fld id="{628B8346-B709-406B-887E-3E0CC6DA1327}" type="slidenum">
              <a:rPr smtClean="0"/>
              <a:pPr>
                <a:defRPr/>
              </a:pPr>
              <a:t>9</a:t>
            </a:fld>
            <a:endParaRPr dirty="0"/>
          </a:p>
        </p:txBody>
      </p:sp>
      <p:sp>
        <p:nvSpPr>
          <p:cNvPr id="10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7890681" cy="5167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800"/>
              <a:t>UNIX system – the sunfire server</a:t>
            </a:r>
          </a:p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800"/>
              <a:t>Every SoC student or student taking an SoC programming module can apply for a UNIX account</a:t>
            </a:r>
            <a:endParaRPr lang="en-US" sz="2800" dirty="0"/>
          </a:p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800"/>
              <a:t>To login to sunfire server, you need your SoC UNIX account user-name and password.</a:t>
            </a:r>
          </a:p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GB" sz="2800"/>
              <a:t>If you don’t have a UNIX account yet, go to this link to create one </a:t>
            </a:r>
            <a:r>
              <a:rPr lang="en-GB" sz="2400"/>
              <a:t>(same link if you have forgotten your UNIX password)</a:t>
            </a:r>
            <a:r>
              <a:rPr lang="en-GB" sz="2800"/>
              <a:t>:</a:t>
            </a:r>
          </a:p>
          <a:p>
            <a:pPr lvl="1" indent="4572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</a:pPr>
            <a:r>
              <a:rPr lang="en-GB" sz="2800">
                <a:hlinkClick r:id="rId3"/>
              </a:rPr>
              <a:t>https://mysoc.nus.edu.sg/~newacct </a:t>
            </a:r>
            <a:endParaRPr lang="en-GB" sz="2800" dirty="0"/>
          </a:p>
        </p:txBody>
      </p:sp>
      <p:sp>
        <p:nvSpPr>
          <p:cNvPr id="6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 NUS</a:t>
            </a:r>
          </a:p>
        </p:txBody>
      </p:sp>
    </p:spTree>
    <p:extLst>
      <p:ext uri="{BB962C8B-B14F-4D97-AF65-F5344CB8AC3E}">
        <p14:creationId xmlns:p14="http://schemas.microsoft.com/office/powerpoint/2010/main" val="23197450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290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290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290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290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290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5"/>
      <p:bldP spid="10" grpId="1" uiExpand="1" build="p" bldLvl="5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BACKGROUND" val="HighlightBackgroundShape39c82d74-5ecc-415a-99e0-f743c71e00a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BACKGROUND" val="HighlightBackgroundShapeaf5f185e-8f45-488d-8b06-654e5a54da3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BACKGROUND" val="HighlightBackgroundShapeaf5f185e-8f45-488d-8b06-654e5a54da3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BACKGROUND" val="HighlightBackgroundShapeaf5f185e-8f45-488d-8b06-654e5a54da3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BACKGROUND" val="HighlightBackgroundShapeaf5f185e-8f45-488d-8b06-654e5a54da3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BACKGROUND" val="HighlightBackgroundShape39c82d74-5ecc-415a-99e0-f743c71e00a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BACKGROUND" val="HighlightBackgroundShape39c82d74-5ecc-415a-99e0-f743c71e00a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BACKGROUND" val="HighlightBackgroundShape39c82d74-5ecc-415a-99e0-f743c71e00a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BACKGROUND" val="HighlightBackgroundShape39c82d74-5ecc-415a-99e0-f743c71e00a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BACKGROUND" val="HighlightBackgroundShape39c82d74-5ecc-415a-99e0-f743c71e00a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BACKGROUND" val="HighlightBackgroundShape39c82d74-5ecc-415a-99e0-f743c71e00a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BACKGROUND" val="HighlightBackgroundShapeaf5f185e-8f45-488d-8b06-654e5a54da3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BACKGROUND" val="HighlightBackgroundShapeaf5f185e-8f45-488d-8b06-654e5a54da3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16520</TotalTime>
  <Words>3166</Words>
  <Application>Microsoft Office PowerPoint</Application>
  <PresentationFormat>On-screen Show (4:3)</PresentationFormat>
  <Paragraphs>503</Paragraphs>
  <Slides>44</Slides>
  <Notes>36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Cambria</vt:lpstr>
      <vt:lpstr>Courier New</vt:lpstr>
      <vt:lpstr>Times New Roman</vt:lpstr>
      <vt:lpstr>Verdana</vt:lpstr>
      <vt:lpstr>Wingdings</vt:lpstr>
      <vt:lpstr>Clarity</vt:lpstr>
      <vt:lpstr>PowerPoint Presentation</vt:lpstr>
      <vt:lpstr>Unit 2: CS1010 Computing Environment</vt:lpstr>
      <vt:lpstr>Types of Programs</vt:lpstr>
      <vt:lpstr>Translation of Programs</vt:lpstr>
      <vt:lpstr>The Edit, Compile and Execute Cycle</vt:lpstr>
      <vt:lpstr>Computer Environment</vt:lpstr>
      <vt:lpstr>Romance of the Three Kingdoms</vt:lpstr>
      <vt:lpstr>Romance of the Three Kingdoms</vt:lpstr>
      <vt:lpstr>CS1010 Programming Environment (1/2)</vt:lpstr>
      <vt:lpstr>CS1010 Programming Environment (2/2)</vt:lpstr>
      <vt:lpstr>PowerPoint Presentation</vt:lpstr>
      <vt:lpstr>Logging into sunfire (1/2)</vt:lpstr>
      <vt:lpstr>Logging into sunfire (1/2)</vt:lpstr>
      <vt:lpstr>Logging into sunfire (1/2)</vt:lpstr>
      <vt:lpstr>Logging into sunfire (2/2)</vt:lpstr>
      <vt:lpstr>Change settings in SSH</vt:lpstr>
      <vt:lpstr>PowerPoint Presentation</vt:lpstr>
      <vt:lpstr>Trying out some UNIX commands</vt:lpstr>
      <vt:lpstr>File Directories in sunfire (1/2)</vt:lpstr>
      <vt:lpstr>File Directories in sunfire (2/2)</vt:lpstr>
      <vt:lpstr>File Directories in sunfire (2/2)</vt:lpstr>
      <vt:lpstr>Setting up your UNIX account</vt:lpstr>
      <vt:lpstr>Basic UNIX Commands (1/4)</vt:lpstr>
      <vt:lpstr>Basic UNIX Commands (2/4)</vt:lpstr>
      <vt:lpstr>Basic UNIX Commands (3/4)</vt:lpstr>
      <vt:lpstr>Basic UNIX Commands (4/4)</vt:lpstr>
      <vt:lpstr>Editing C source codes (1/3)</vt:lpstr>
      <vt:lpstr>Vim is like….</vt:lpstr>
      <vt:lpstr>Vim is confusing at first</vt:lpstr>
      <vt:lpstr>Vim Quotes</vt:lpstr>
      <vt:lpstr>Editing C source codes (2/3)</vt:lpstr>
      <vt:lpstr>Editing C source codes (3/3)</vt:lpstr>
      <vt:lpstr>Compiling C programs (1/3)</vt:lpstr>
      <vt:lpstr>Compiling C programs (2/3)</vt:lpstr>
      <vt:lpstr>Compiling C programs (3/3)</vt:lpstr>
      <vt:lpstr>Executing C programs</vt:lpstr>
      <vt:lpstr>File Transfer (1/2)</vt:lpstr>
      <vt:lpstr>File Transfer (2/2)</vt:lpstr>
      <vt:lpstr>Using Samba Service (1/3)</vt:lpstr>
      <vt:lpstr>Using Samba Service (2/3)</vt:lpstr>
      <vt:lpstr>Using Samba Service (3/3)</vt:lpstr>
      <vt:lpstr>Summary</vt:lpstr>
      <vt:lpstr>End of File</vt:lpstr>
      <vt:lpstr>PowerPoint Presentation</vt:lpstr>
    </vt:vector>
  </TitlesOfParts>
  <Company>SoC, NUS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CS1010: Programming Methodology</dc:title>
  <dc:subject>Week 1</dc:subject>
  <dc:creator>Aaron Tan</dc:creator>
  <cp:lastModifiedBy>Tung Kum Hoe Anthony</cp:lastModifiedBy>
  <cp:revision>1053</cp:revision>
  <cp:lastPrinted>2018-06-21T08:26:59Z</cp:lastPrinted>
  <dcterms:created xsi:type="dcterms:W3CDTF">1998-09-05T15:03:32Z</dcterms:created>
  <dcterms:modified xsi:type="dcterms:W3CDTF">2019-08-13T08:42:32Z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3</vt:i4>
  </property>
  <property fmtid="{D5CDD505-2E9C-101B-9397-08002B2CF9AE}" pid="6" name="ScreenUsage">
    <vt:i4>3</vt:i4>
  </property>
  <property fmtid="{D5CDD505-2E9C-101B-9397-08002B2CF9AE}" pid="7" name="MailAddress">
    <vt:lpwstr>tantc@comp.nus.edu.sg</vt:lpwstr>
  </property>
  <property fmtid="{D5CDD505-2E9C-101B-9397-08002B2CF9AE}" pid="8" name="HomePage">
    <vt:lpwstr>http://www.comp.nus.edu.sg/~tantc</vt:lpwstr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C:\My Documents</vt:lpwstr>
  </property>
</Properties>
</file>